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7"/>
  </p:notesMasterIdLst>
  <p:sldIdLst>
    <p:sldId id="256" r:id="rId2"/>
    <p:sldId id="265" r:id="rId3"/>
    <p:sldId id="268" r:id="rId4"/>
    <p:sldId id="259" r:id="rId5"/>
    <p:sldId id="257" r:id="rId6"/>
    <p:sldId id="258" r:id="rId7"/>
    <p:sldId id="260" r:id="rId8"/>
    <p:sldId id="261" r:id="rId9"/>
    <p:sldId id="262" r:id="rId10"/>
    <p:sldId id="263" r:id="rId11"/>
    <p:sldId id="276" r:id="rId12"/>
    <p:sldId id="275" r:id="rId13"/>
    <p:sldId id="274" r:id="rId14"/>
    <p:sldId id="273" r:id="rId15"/>
    <p:sldId id="272" r:id="rId16"/>
    <p:sldId id="271" r:id="rId17"/>
    <p:sldId id="267" r:id="rId18"/>
    <p:sldId id="280" r:id="rId19"/>
    <p:sldId id="279" r:id="rId20"/>
    <p:sldId id="278" r:id="rId21"/>
    <p:sldId id="266" r:id="rId22"/>
    <p:sldId id="277" r:id="rId23"/>
    <p:sldId id="269" r:id="rId24"/>
    <p:sldId id="282" r:id="rId25"/>
    <p:sldId id="281" r:id="rId26"/>
    <p:sldId id="270" r:id="rId27"/>
    <p:sldId id="283" r:id="rId28"/>
    <p:sldId id="284" r:id="rId29"/>
    <p:sldId id="286" r:id="rId30"/>
    <p:sldId id="285" r:id="rId31"/>
    <p:sldId id="308" r:id="rId32"/>
    <p:sldId id="287" r:id="rId33"/>
    <p:sldId id="288" r:id="rId34"/>
    <p:sldId id="289" r:id="rId35"/>
    <p:sldId id="290" r:id="rId36"/>
    <p:sldId id="291" r:id="rId37"/>
    <p:sldId id="309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292" r:id="rId46"/>
    <p:sldId id="297" r:id="rId47"/>
    <p:sldId id="298" r:id="rId48"/>
    <p:sldId id="299" r:id="rId49"/>
    <p:sldId id="310" r:id="rId50"/>
    <p:sldId id="300" r:id="rId51"/>
    <p:sldId id="311" r:id="rId52"/>
    <p:sldId id="312" r:id="rId53"/>
    <p:sldId id="314" r:id="rId54"/>
    <p:sldId id="313" r:id="rId55"/>
    <p:sldId id="315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A88" initials="5" lastIdx="1" clrIdx="0">
    <p:extLst>
      <p:ext uri="{19B8F6BF-5375-455C-9EA6-DF929625EA0E}">
        <p15:presenceInfo xmlns:p15="http://schemas.microsoft.com/office/powerpoint/2012/main" userId="5A88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slide" Target="../slides/slide18.xml"/><Relationship Id="rId1" Type="http://schemas.openxmlformats.org/officeDocument/2006/relationships/slide" Target="../slides/slide11.xml"/><Relationship Id="rId4" Type="http://schemas.openxmlformats.org/officeDocument/2006/relationships/slide" Target="../slides/slide26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slide" Target="../slides/slide30.xml"/><Relationship Id="rId1" Type="http://schemas.openxmlformats.org/officeDocument/2006/relationships/slide" Target="../slides/slide28.xml"/><Relationship Id="rId4" Type="http://schemas.openxmlformats.org/officeDocument/2006/relationships/slide" Target="../slides/slide27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8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6.xml"/><Relationship Id="rId2" Type="http://schemas.openxmlformats.org/officeDocument/2006/relationships/slide" Target="../slides/slide48.xml"/><Relationship Id="rId1" Type="http://schemas.openxmlformats.org/officeDocument/2006/relationships/slide" Target="../slides/slide47.xml"/><Relationship Id="rId4" Type="http://schemas.openxmlformats.org/officeDocument/2006/relationships/slide" Target="../slides/slide49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0.xml"/><Relationship Id="rId2" Type="http://schemas.openxmlformats.org/officeDocument/2006/relationships/slide" Target="../slides/slide54.xml"/><Relationship Id="rId1" Type="http://schemas.openxmlformats.org/officeDocument/2006/relationships/slide" Target="../slides/slide53.xml"/><Relationship Id="rId5" Type="http://schemas.openxmlformats.org/officeDocument/2006/relationships/slide" Target="../slides/slide52.xml"/><Relationship Id="rId4" Type="http://schemas.openxmlformats.org/officeDocument/2006/relationships/slide" Target="../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3FA4A-A59D-4A1E-946D-A01F8B56C09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4AC2A4E-6BAA-4042-A7F6-18A224533C35}">
      <dgm:prSet phldrT="[文字]"/>
      <dgm:spPr/>
      <dgm:t>
        <a:bodyPr/>
        <a:lstStyle/>
        <a:p>
          <a:r>
            <a:rPr lang="zh-TW" altLang="en-US" dirty="0" smtClean="0"/>
            <a:t>一、新進教師申請新帳號</a:t>
          </a:r>
          <a:endParaRPr lang="zh-TW" altLang="en-US" dirty="0"/>
        </a:p>
      </dgm:t>
    </dgm:pt>
    <dgm:pt modelId="{AF75A0AB-591B-46D8-9688-D515D1B3EA40}" type="parTrans" cxnId="{01DCE724-64EB-4C80-A2C6-F9B9F946E746}">
      <dgm:prSet/>
      <dgm:spPr/>
      <dgm:t>
        <a:bodyPr/>
        <a:lstStyle/>
        <a:p>
          <a:endParaRPr lang="zh-TW" altLang="en-US"/>
        </a:p>
      </dgm:t>
    </dgm:pt>
    <dgm:pt modelId="{BD9C8840-8604-4195-80ED-BF9DF6D119CF}" type="sibTrans" cxnId="{01DCE724-64EB-4C80-A2C6-F9B9F946E746}">
      <dgm:prSet/>
      <dgm:spPr/>
      <dgm:t>
        <a:bodyPr/>
        <a:lstStyle/>
        <a:p>
          <a:endParaRPr lang="zh-TW" altLang="en-US"/>
        </a:p>
      </dgm:t>
    </dgm:pt>
    <dgm:pt modelId="{F0A80A80-EA13-44A8-AC86-DFB61F37EF62}">
      <dgm:prSet phldrT="[文字]"/>
      <dgm:spPr/>
      <dgm:t>
        <a:bodyPr/>
        <a:lstStyle/>
        <a:p>
          <a:r>
            <a:rPr lang="zh-TW" altLang="en-US" dirty="0" smtClean="0"/>
            <a:t>註冊帳號步驟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B36BD43-958E-4603-BDFB-3CEEE83526B9}" type="parTrans" cxnId="{8550A9B3-0D1A-4179-898B-95E00B85EDA4}">
      <dgm:prSet/>
      <dgm:spPr/>
      <dgm:t>
        <a:bodyPr/>
        <a:lstStyle/>
        <a:p>
          <a:endParaRPr lang="zh-TW" altLang="en-US"/>
        </a:p>
      </dgm:t>
    </dgm:pt>
    <dgm:pt modelId="{B9891B95-9907-4801-A7FD-914129F4A85D}" type="sibTrans" cxnId="{8550A9B3-0D1A-4179-898B-95E00B85EDA4}">
      <dgm:prSet/>
      <dgm:spPr/>
      <dgm:t>
        <a:bodyPr/>
        <a:lstStyle/>
        <a:p>
          <a:endParaRPr lang="zh-TW" altLang="en-US"/>
        </a:p>
      </dgm:t>
    </dgm:pt>
    <dgm:pt modelId="{5C0690E2-974C-45F2-B52D-2A419AE260F6}">
      <dgm:prSet phldrT="[文字]"/>
      <dgm:spPr/>
      <dgm:t>
        <a:bodyPr/>
        <a:lstStyle/>
        <a:p>
          <a:r>
            <a:rPr lang="zh-TW" altLang="en-US" dirty="0" smtClean="0"/>
            <a:t>審核帳號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B9E7402-1FA2-43EF-A159-C5740A6BC393}" type="parTrans" cxnId="{9FEA1E10-69F2-4486-985D-25106586EBDD}">
      <dgm:prSet/>
      <dgm:spPr/>
      <dgm:t>
        <a:bodyPr/>
        <a:lstStyle/>
        <a:p>
          <a:endParaRPr lang="zh-TW" altLang="en-US"/>
        </a:p>
      </dgm:t>
    </dgm:pt>
    <dgm:pt modelId="{47FAEACB-190C-4BF9-9A39-8851FD7B5D66}" type="sibTrans" cxnId="{9FEA1E10-69F2-4486-985D-25106586EBDD}">
      <dgm:prSet/>
      <dgm:spPr/>
      <dgm:t>
        <a:bodyPr/>
        <a:lstStyle/>
        <a:p>
          <a:endParaRPr lang="zh-TW" altLang="en-US"/>
        </a:p>
      </dgm:t>
    </dgm:pt>
    <dgm:pt modelId="{40C63564-112C-4D53-B44A-F5B0F7C9880F}">
      <dgm:prSet phldrT="[文字]"/>
      <dgm:spPr/>
      <dgm:t>
        <a:bodyPr/>
        <a:lstStyle/>
        <a:p>
          <a:r>
            <a:rPr lang="zh-TW" altLang="en-US" dirty="0" smtClean="0"/>
            <a:t>無法審核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D210D52E-4031-40CC-9EE7-4E8FA58B8B29}" type="parTrans" cxnId="{471A526F-938D-46A7-A819-C7E749BC4D92}">
      <dgm:prSet/>
      <dgm:spPr/>
      <dgm:t>
        <a:bodyPr/>
        <a:lstStyle/>
        <a:p>
          <a:endParaRPr lang="zh-TW" altLang="en-US"/>
        </a:p>
      </dgm:t>
    </dgm:pt>
    <dgm:pt modelId="{086E8C04-EADE-4375-A4A2-814D1C19CFD1}" type="sibTrans" cxnId="{471A526F-938D-46A7-A819-C7E749BC4D92}">
      <dgm:prSet/>
      <dgm:spPr/>
      <dgm:t>
        <a:bodyPr/>
        <a:lstStyle/>
        <a:p>
          <a:endParaRPr lang="zh-TW" altLang="en-US"/>
        </a:p>
      </dgm:t>
    </dgm:pt>
    <dgm:pt modelId="{117FE281-8895-41B6-AAE9-7464F58F0AD6}">
      <dgm:prSet phldrT="[文字]"/>
      <dgm:spPr/>
      <dgm:t>
        <a:bodyPr/>
        <a:lstStyle/>
        <a:p>
          <a:r>
            <a:rPr lang="zh-TW" altLang="en-US" dirty="0" smtClean="0"/>
            <a:t>無法申請帳號</a:t>
          </a:r>
          <a:endParaRPr lang="zh-TW" altLang="en-US" dirty="0"/>
        </a:p>
      </dgm:t>
    </dgm:pt>
    <dgm:pt modelId="{46924435-5006-4F8D-8793-1D05033DBFFB}" type="parTrans" cxnId="{4EC10BA7-A426-42EB-9E6C-843A5CD3BAE3}">
      <dgm:prSet/>
      <dgm:spPr/>
      <dgm:t>
        <a:bodyPr/>
        <a:lstStyle/>
        <a:p>
          <a:endParaRPr lang="zh-TW" altLang="en-US"/>
        </a:p>
      </dgm:t>
    </dgm:pt>
    <dgm:pt modelId="{A0D32893-3160-49E9-95AB-E338AC30861F}" type="sibTrans" cxnId="{4EC10BA7-A426-42EB-9E6C-843A5CD3BAE3}">
      <dgm:prSet/>
      <dgm:spPr/>
      <dgm:t>
        <a:bodyPr/>
        <a:lstStyle/>
        <a:p>
          <a:endParaRPr lang="zh-TW" altLang="en-US"/>
        </a:p>
      </dgm:t>
    </dgm:pt>
    <dgm:pt modelId="{60F523BA-B92F-420C-8320-B6CDEC7C879F}">
      <dgm:prSet phldrT="[文字]"/>
      <dgm:spPr/>
      <dgm:t>
        <a:bodyPr/>
        <a:lstStyle/>
        <a:p>
          <a:r>
            <a:rPr lang="zh-TW" altLang="en-US" dirty="0" smtClean="0"/>
            <a:t>已離職教師</a:t>
          </a:r>
          <a:endParaRPr lang="en-US" altLang="zh-TW" dirty="0" smtClean="0"/>
        </a:p>
        <a:p>
          <a:r>
            <a:rPr lang="zh-TW" altLang="en-US" dirty="0" smtClean="0"/>
            <a:t>回任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27445244-8079-4F3F-934C-D53B456CA75D}" type="parTrans" cxnId="{99FC7E8F-EF88-4C36-8CEC-059FA9F5B2D5}">
      <dgm:prSet/>
      <dgm:spPr/>
      <dgm:t>
        <a:bodyPr/>
        <a:lstStyle/>
        <a:p>
          <a:endParaRPr lang="zh-TW" altLang="en-US"/>
        </a:p>
      </dgm:t>
    </dgm:pt>
    <dgm:pt modelId="{85010281-66EA-4FEE-9759-6C0942D0F425}" type="sibTrans" cxnId="{99FC7E8F-EF88-4C36-8CEC-059FA9F5B2D5}">
      <dgm:prSet/>
      <dgm:spPr/>
      <dgm:t>
        <a:bodyPr/>
        <a:lstStyle/>
        <a:p>
          <a:endParaRPr lang="zh-TW" altLang="en-US"/>
        </a:p>
      </dgm:t>
    </dgm:pt>
    <dgm:pt modelId="{400AEF8E-CCCA-4E76-907C-249AA1B8D913}" type="pres">
      <dgm:prSet presAssocID="{81F3FA4A-A59D-4A1E-946D-A01F8B56C0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1701BFB-2016-4A24-8BEF-1D4725013159}" type="pres">
      <dgm:prSet presAssocID="{24AC2A4E-6BAA-4042-A7F6-18A224533C35}" presName="root1" presStyleCnt="0"/>
      <dgm:spPr/>
    </dgm:pt>
    <dgm:pt modelId="{4338EBB0-7AF5-4FFC-8D52-D25768AEB3B2}" type="pres">
      <dgm:prSet presAssocID="{24AC2A4E-6BAA-4042-A7F6-18A224533C3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C6003F7-F1D3-43A4-9A68-B08A37741946}" type="pres">
      <dgm:prSet presAssocID="{24AC2A4E-6BAA-4042-A7F6-18A224533C35}" presName="level2hierChild" presStyleCnt="0"/>
      <dgm:spPr/>
    </dgm:pt>
    <dgm:pt modelId="{6A4F9851-A9E4-4BE1-B67F-049496D2381D}" type="pres">
      <dgm:prSet presAssocID="{6B36BD43-958E-4603-BDFB-3CEEE83526B9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A625BFC8-1D4C-4DBD-B61B-E05EF23FDE2F}" type="pres">
      <dgm:prSet presAssocID="{6B36BD43-958E-4603-BDFB-3CEEE83526B9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8BEE8E18-7750-4343-9524-74FB8D5A944A}" type="pres">
      <dgm:prSet presAssocID="{F0A80A80-EA13-44A8-AC86-DFB61F37EF62}" presName="root2" presStyleCnt="0"/>
      <dgm:spPr/>
    </dgm:pt>
    <dgm:pt modelId="{D98AC3E8-6820-458A-93FF-1F3422C95A74}" type="pres">
      <dgm:prSet presAssocID="{F0A80A80-EA13-44A8-AC86-DFB61F37EF6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F6435D9-22B0-4818-8025-52AF50AA2F27}" type="pres">
      <dgm:prSet presAssocID="{F0A80A80-EA13-44A8-AC86-DFB61F37EF62}" presName="level3hierChild" presStyleCnt="0"/>
      <dgm:spPr/>
    </dgm:pt>
    <dgm:pt modelId="{BDF4C09C-01CB-487E-B50F-0B9FDE56975A}" type="pres">
      <dgm:prSet presAssocID="{6B9E7402-1FA2-43EF-A159-C5740A6BC393}" presName="conn2-1" presStyleLbl="parChTrans1D3" presStyleIdx="0" presStyleCnt="3"/>
      <dgm:spPr/>
      <dgm:t>
        <a:bodyPr/>
        <a:lstStyle/>
        <a:p>
          <a:endParaRPr lang="zh-TW" altLang="en-US"/>
        </a:p>
      </dgm:t>
    </dgm:pt>
    <dgm:pt modelId="{30AD0729-E597-4736-890D-5F182E714E47}" type="pres">
      <dgm:prSet presAssocID="{6B9E7402-1FA2-43EF-A159-C5740A6BC393}" presName="connTx" presStyleLbl="parChTrans1D3" presStyleIdx="0" presStyleCnt="3"/>
      <dgm:spPr/>
      <dgm:t>
        <a:bodyPr/>
        <a:lstStyle/>
        <a:p>
          <a:endParaRPr lang="zh-TW" altLang="en-US"/>
        </a:p>
      </dgm:t>
    </dgm:pt>
    <dgm:pt modelId="{EC4FD5A1-07CA-4B7D-9109-9A0AD6FF9C1E}" type="pres">
      <dgm:prSet presAssocID="{5C0690E2-974C-45F2-B52D-2A419AE260F6}" presName="root2" presStyleCnt="0"/>
      <dgm:spPr/>
    </dgm:pt>
    <dgm:pt modelId="{338E597C-A434-4902-86E2-402AC7739039}" type="pres">
      <dgm:prSet presAssocID="{5C0690E2-974C-45F2-B52D-2A419AE260F6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909C9D9-952A-4FA5-AD7D-1DBFF399C808}" type="pres">
      <dgm:prSet presAssocID="{5C0690E2-974C-45F2-B52D-2A419AE260F6}" presName="level3hierChild" presStyleCnt="0"/>
      <dgm:spPr/>
    </dgm:pt>
    <dgm:pt modelId="{38B2F868-FB95-42C6-9095-DC2365DFAA3B}" type="pres">
      <dgm:prSet presAssocID="{D210D52E-4031-40CC-9EE7-4E8FA58B8B29}" presName="conn2-1" presStyleLbl="parChTrans1D3" presStyleIdx="1" presStyleCnt="3"/>
      <dgm:spPr/>
      <dgm:t>
        <a:bodyPr/>
        <a:lstStyle/>
        <a:p>
          <a:endParaRPr lang="zh-TW" altLang="en-US"/>
        </a:p>
      </dgm:t>
    </dgm:pt>
    <dgm:pt modelId="{D8ADDAFD-83A5-40DD-8ADE-1C348EB0B032}" type="pres">
      <dgm:prSet presAssocID="{D210D52E-4031-40CC-9EE7-4E8FA58B8B29}" presName="connTx" presStyleLbl="parChTrans1D3" presStyleIdx="1" presStyleCnt="3"/>
      <dgm:spPr/>
      <dgm:t>
        <a:bodyPr/>
        <a:lstStyle/>
        <a:p>
          <a:endParaRPr lang="zh-TW" altLang="en-US"/>
        </a:p>
      </dgm:t>
    </dgm:pt>
    <dgm:pt modelId="{90860FF6-13F1-43AD-8712-BD4BD6DF407B}" type="pres">
      <dgm:prSet presAssocID="{40C63564-112C-4D53-B44A-F5B0F7C9880F}" presName="root2" presStyleCnt="0"/>
      <dgm:spPr/>
    </dgm:pt>
    <dgm:pt modelId="{D3199DCD-54A9-4E96-807A-3CB5F487DDF0}" type="pres">
      <dgm:prSet presAssocID="{40C63564-112C-4D53-B44A-F5B0F7C9880F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7FF9DA4-C413-4D8B-A806-ADBDA14EC155}" type="pres">
      <dgm:prSet presAssocID="{40C63564-112C-4D53-B44A-F5B0F7C9880F}" presName="level3hierChild" presStyleCnt="0"/>
      <dgm:spPr/>
    </dgm:pt>
    <dgm:pt modelId="{E30E0C42-DD98-430E-B2FF-CC74141321E3}" type="pres">
      <dgm:prSet presAssocID="{46924435-5006-4F8D-8793-1D05033DBFFB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E47478EA-B97D-4A81-BE16-1C9E90F4FB3A}" type="pres">
      <dgm:prSet presAssocID="{46924435-5006-4F8D-8793-1D05033DBFFB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B2C40B8E-15C0-41A1-B079-78BF2E023367}" type="pres">
      <dgm:prSet presAssocID="{117FE281-8895-41B6-AAE9-7464F58F0AD6}" presName="root2" presStyleCnt="0"/>
      <dgm:spPr/>
    </dgm:pt>
    <dgm:pt modelId="{FB0DDCD4-2B04-4F22-AC1E-D936A3D18D32}" type="pres">
      <dgm:prSet presAssocID="{117FE281-8895-41B6-AAE9-7464F58F0AD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956D90F-2D13-4BAF-9A43-491373B73653}" type="pres">
      <dgm:prSet presAssocID="{117FE281-8895-41B6-AAE9-7464F58F0AD6}" presName="level3hierChild" presStyleCnt="0"/>
      <dgm:spPr/>
    </dgm:pt>
    <dgm:pt modelId="{D8E88209-56F6-4025-823A-5B1853F955CE}" type="pres">
      <dgm:prSet presAssocID="{27445244-8079-4F3F-934C-D53B456CA75D}" presName="conn2-1" presStyleLbl="parChTrans1D3" presStyleIdx="2" presStyleCnt="3"/>
      <dgm:spPr/>
      <dgm:t>
        <a:bodyPr/>
        <a:lstStyle/>
        <a:p>
          <a:endParaRPr lang="zh-TW" altLang="en-US"/>
        </a:p>
      </dgm:t>
    </dgm:pt>
    <dgm:pt modelId="{510221A4-C9C0-4C7A-A551-FD6D465B4BD0}" type="pres">
      <dgm:prSet presAssocID="{27445244-8079-4F3F-934C-D53B456CA75D}" presName="connTx" presStyleLbl="parChTrans1D3" presStyleIdx="2" presStyleCnt="3"/>
      <dgm:spPr/>
      <dgm:t>
        <a:bodyPr/>
        <a:lstStyle/>
        <a:p>
          <a:endParaRPr lang="zh-TW" altLang="en-US"/>
        </a:p>
      </dgm:t>
    </dgm:pt>
    <dgm:pt modelId="{6D6AD8FD-E406-4169-A200-646DFC8EC4C9}" type="pres">
      <dgm:prSet presAssocID="{60F523BA-B92F-420C-8320-B6CDEC7C879F}" presName="root2" presStyleCnt="0"/>
      <dgm:spPr/>
    </dgm:pt>
    <dgm:pt modelId="{CD509C2A-00DB-4BD3-8CE9-6606901769E6}" type="pres">
      <dgm:prSet presAssocID="{60F523BA-B92F-420C-8320-B6CDEC7C879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3C57663-C96A-4910-80B7-3945890FB9BA}" type="pres">
      <dgm:prSet presAssocID="{60F523BA-B92F-420C-8320-B6CDEC7C879F}" presName="level3hierChild" presStyleCnt="0"/>
      <dgm:spPr/>
    </dgm:pt>
  </dgm:ptLst>
  <dgm:cxnLst>
    <dgm:cxn modelId="{1F34C174-7B66-4FB6-9CA7-3403A1E1FBCD}" type="presOf" srcId="{46924435-5006-4F8D-8793-1D05033DBFFB}" destId="{E30E0C42-DD98-430E-B2FF-CC74141321E3}" srcOrd="0" destOrd="0" presId="urn:microsoft.com/office/officeart/2005/8/layout/hierarchy2"/>
    <dgm:cxn modelId="{AD781FE4-DC5A-4335-A67A-9421C1506CB8}" type="presOf" srcId="{D210D52E-4031-40CC-9EE7-4E8FA58B8B29}" destId="{38B2F868-FB95-42C6-9095-DC2365DFAA3B}" srcOrd="0" destOrd="0" presId="urn:microsoft.com/office/officeart/2005/8/layout/hierarchy2"/>
    <dgm:cxn modelId="{EC7A65F7-38A0-411C-BE9D-F77891F5E623}" type="presOf" srcId="{D210D52E-4031-40CC-9EE7-4E8FA58B8B29}" destId="{D8ADDAFD-83A5-40DD-8ADE-1C348EB0B032}" srcOrd="1" destOrd="0" presId="urn:microsoft.com/office/officeart/2005/8/layout/hierarchy2"/>
    <dgm:cxn modelId="{7C8128EB-60F6-4664-B1F5-626740DDE6E2}" type="presOf" srcId="{40C63564-112C-4D53-B44A-F5B0F7C9880F}" destId="{D3199DCD-54A9-4E96-807A-3CB5F487DDF0}" srcOrd="0" destOrd="0" presId="urn:microsoft.com/office/officeart/2005/8/layout/hierarchy2"/>
    <dgm:cxn modelId="{01DCE724-64EB-4C80-A2C6-F9B9F946E746}" srcId="{81F3FA4A-A59D-4A1E-946D-A01F8B56C090}" destId="{24AC2A4E-6BAA-4042-A7F6-18A224533C35}" srcOrd="0" destOrd="0" parTransId="{AF75A0AB-591B-46D8-9688-D515D1B3EA40}" sibTransId="{BD9C8840-8604-4195-80ED-BF9DF6D119CF}"/>
    <dgm:cxn modelId="{97DAE9D8-F4E5-4A52-B113-ED191E1EBCC6}" type="presOf" srcId="{6B36BD43-958E-4603-BDFB-3CEEE83526B9}" destId="{A625BFC8-1D4C-4DBD-B61B-E05EF23FDE2F}" srcOrd="1" destOrd="0" presId="urn:microsoft.com/office/officeart/2005/8/layout/hierarchy2"/>
    <dgm:cxn modelId="{D8DDE39E-E5BA-4620-85EC-4043701579DD}" type="presOf" srcId="{5C0690E2-974C-45F2-B52D-2A419AE260F6}" destId="{338E597C-A434-4902-86E2-402AC7739039}" srcOrd="0" destOrd="0" presId="urn:microsoft.com/office/officeart/2005/8/layout/hierarchy2"/>
    <dgm:cxn modelId="{AC1BCB31-A37A-473E-80DA-C9EED2F4D43D}" type="presOf" srcId="{24AC2A4E-6BAA-4042-A7F6-18A224533C35}" destId="{4338EBB0-7AF5-4FFC-8D52-D25768AEB3B2}" srcOrd="0" destOrd="0" presId="urn:microsoft.com/office/officeart/2005/8/layout/hierarchy2"/>
    <dgm:cxn modelId="{471A526F-938D-46A7-A819-C7E749BC4D92}" srcId="{F0A80A80-EA13-44A8-AC86-DFB61F37EF62}" destId="{40C63564-112C-4D53-B44A-F5B0F7C9880F}" srcOrd="1" destOrd="0" parTransId="{D210D52E-4031-40CC-9EE7-4E8FA58B8B29}" sibTransId="{086E8C04-EADE-4375-A4A2-814D1C19CFD1}"/>
    <dgm:cxn modelId="{01D09C80-417A-483A-98D8-94685A90FE50}" type="presOf" srcId="{46924435-5006-4F8D-8793-1D05033DBFFB}" destId="{E47478EA-B97D-4A81-BE16-1C9E90F4FB3A}" srcOrd="1" destOrd="0" presId="urn:microsoft.com/office/officeart/2005/8/layout/hierarchy2"/>
    <dgm:cxn modelId="{B2103789-B5B6-4D88-A3D8-936FE24EB220}" type="presOf" srcId="{6B9E7402-1FA2-43EF-A159-C5740A6BC393}" destId="{30AD0729-E597-4736-890D-5F182E714E47}" srcOrd="1" destOrd="0" presId="urn:microsoft.com/office/officeart/2005/8/layout/hierarchy2"/>
    <dgm:cxn modelId="{9FEA1E10-69F2-4486-985D-25106586EBDD}" srcId="{F0A80A80-EA13-44A8-AC86-DFB61F37EF62}" destId="{5C0690E2-974C-45F2-B52D-2A419AE260F6}" srcOrd="0" destOrd="0" parTransId="{6B9E7402-1FA2-43EF-A159-C5740A6BC393}" sibTransId="{47FAEACB-190C-4BF9-9A39-8851FD7B5D66}"/>
    <dgm:cxn modelId="{99FC7E8F-EF88-4C36-8CEC-059FA9F5B2D5}" srcId="{117FE281-8895-41B6-AAE9-7464F58F0AD6}" destId="{60F523BA-B92F-420C-8320-B6CDEC7C879F}" srcOrd="0" destOrd="0" parTransId="{27445244-8079-4F3F-934C-D53B456CA75D}" sibTransId="{85010281-66EA-4FEE-9759-6C0942D0F425}"/>
    <dgm:cxn modelId="{0E0DDD29-E671-4A2D-AB18-8CDB26423C04}" type="presOf" srcId="{6B9E7402-1FA2-43EF-A159-C5740A6BC393}" destId="{BDF4C09C-01CB-487E-B50F-0B9FDE56975A}" srcOrd="0" destOrd="0" presId="urn:microsoft.com/office/officeart/2005/8/layout/hierarchy2"/>
    <dgm:cxn modelId="{7B0C6EF9-9074-4477-8C6A-3D19B481814F}" type="presOf" srcId="{6B36BD43-958E-4603-BDFB-3CEEE83526B9}" destId="{6A4F9851-A9E4-4BE1-B67F-049496D2381D}" srcOrd="0" destOrd="0" presId="urn:microsoft.com/office/officeart/2005/8/layout/hierarchy2"/>
    <dgm:cxn modelId="{BD4C2777-76CF-4F7D-A420-E46DDBD7C25F}" type="presOf" srcId="{27445244-8079-4F3F-934C-D53B456CA75D}" destId="{510221A4-C9C0-4C7A-A551-FD6D465B4BD0}" srcOrd="1" destOrd="0" presId="urn:microsoft.com/office/officeart/2005/8/layout/hierarchy2"/>
    <dgm:cxn modelId="{03E48DC0-F7F6-4E85-A3EF-3AB44E3BFAC0}" type="presOf" srcId="{81F3FA4A-A59D-4A1E-946D-A01F8B56C090}" destId="{400AEF8E-CCCA-4E76-907C-249AA1B8D913}" srcOrd="0" destOrd="0" presId="urn:microsoft.com/office/officeart/2005/8/layout/hierarchy2"/>
    <dgm:cxn modelId="{6C28E72E-FA15-444C-BC3D-7130F2C05097}" type="presOf" srcId="{117FE281-8895-41B6-AAE9-7464F58F0AD6}" destId="{FB0DDCD4-2B04-4F22-AC1E-D936A3D18D32}" srcOrd="0" destOrd="0" presId="urn:microsoft.com/office/officeart/2005/8/layout/hierarchy2"/>
    <dgm:cxn modelId="{64D89B0F-DD57-4FA7-99E6-314EDCE3F647}" type="presOf" srcId="{27445244-8079-4F3F-934C-D53B456CA75D}" destId="{D8E88209-56F6-4025-823A-5B1853F955CE}" srcOrd="0" destOrd="0" presId="urn:microsoft.com/office/officeart/2005/8/layout/hierarchy2"/>
    <dgm:cxn modelId="{3AE5EB5E-F1BB-4533-AA0C-CA5C6D41DAB2}" type="presOf" srcId="{F0A80A80-EA13-44A8-AC86-DFB61F37EF62}" destId="{D98AC3E8-6820-458A-93FF-1F3422C95A74}" srcOrd="0" destOrd="0" presId="urn:microsoft.com/office/officeart/2005/8/layout/hierarchy2"/>
    <dgm:cxn modelId="{4EC10BA7-A426-42EB-9E6C-843A5CD3BAE3}" srcId="{24AC2A4E-6BAA-4042-A7F6-18A224533C35}" destId="{117FE281-8895-41B6-AAE9-7464F58F0AD6}" srcOrd="1" destOrd="0" parTransId="{46924435-5006-4F8D-8793-1D05033DBFFB}" sibTransId="{A0D32893-3160-49E9-95AB-E338AC30861F}"/>
    <dgm:cxn modelId="{8550A9B3-0D1A-4179-898B-95E00B85EDA4}" srcId="{24AC2A4E-6BAA-4042-A7F6-18A224533C35}" destId="{F0A80A80-EA13-44A8-AC86-DFB61F37EF62}" srcOrd="0" destOrd="0" parTransId="{6B36BD43-958E-4603-BDFB-3CEEE83526B9}" sibTransId="{B9891B95-9907-4801-A7FD-914129F4A85D}"/>
    <dgm:cxn modelId="{26395CA6-3788-403C-B24F-2F563A4F7B12}" type="presOf" srcId="{60F523BA-B92F-420C-8320-B6CDEC7C879F}" destId="{CD509C2A-00DB-4BD3-8CE9-6606901769E6}" srcOrd="0" destOrd="0" presId="urn:microsoft.com/office/officeart/2005/8/layout/hierarchy2"/>
    <dgm:cxn modelId="{4A621DFA-D4EA-4DB4-B4D5-AF0C49DF93B0}" type="presParOf" srcId="{400AEF8E-CCCA-4E76-907C-249AA1B8D913}" destId="{61701BFB-2016-4A24-8BEF-1D4725013159}" srcOrd="0" destOrd="0" presId="urn:microsoft.com/office/officeart/2005/8/layout/hierarchy2"/>
    <dgm:cxn modelId="{A8D95BB9-E2F7-4828-914D-0B57DC162047}" type="presParOf" srcId="{61701BFB-2016-4A24-8BEF-1D4725013159}" destId="{4338EBB0-7AF5-4FFC-8D52-D25768AEB3B2}" srcOrd="0" destOrd="0" presId="urn:microsoft.com/office/officeart/2005/8/layout/hierarchy2"/>
    <dgm:cxn modelId="{10D8B015-2ED9-44A2-AEF0-EC096BB3A22C}" type="presParOf" srcId="{61701BFB-2016-4A24-8BEF-1D4725013159}" destId="{0C6003F7-F1D3-43A4-9A68-B08A37741946}" srcOrd="1" destOrd="0" presId="urn:microsoft.com/office/officeart/2005/8/layout/hierarchy2"/>
    <dgm:cxn modelId="{78D81726-80A1-497D-AE38-CDB96A776D5B}" type="presParOf" srcId="{0C6003F7-F1D3-43A4-9A68-B08A37741946}" destId="{6A4F9851-A9E4-4BE1-B67F-049496D2381D}" srcOrd="0" destOrd="0" presId="urn:microsoft.com/office/officeart/2005/8/layout/hierarchy2"/>
    <dgm:cxn modelId="{AE348124-B38A-4E12-97BA-1B0972899F81}" type="presParOf" srcId="{6A4F9851-A9E4-4BE1-B67F-049496D2381D}" destId="{A625BFC8-1D4C-4DBD-B61B-E05EF23FDE2F}" srcOrd="0" destOrd="0" presId="urn:microsoft.com/office/officeart/2005/8/layout/hierarchy2"/>
    <dgm:cxn modelId="{3A27546D-6819-43BD-BA17-32D9D9210685}" type="presParOf" srcId="{0C6003F7-F1D3-43A4-9A68-B08A37741946}" destId="{8BEE8E18-7750-4343-9524-74FB8D5A944A}" srcOrd="1" destOrd="0" presId="urn:microsoft.com/office/officeart/2005/8/layout/hierarchy2"/>
    <dgm:cxn modelId="{B9E754AA-B931-4090-ABAE-8FDC62CBF24A}" type="presParOf" srcId="{8BEE8E18-7750-4343-9524-74FB8D5A944A}" destId="{D98AC3E8-6820-458A-93FF-1F3422C95A74}" srcOrd="0" destOrd="0" presId="urn:microsoft.com/office/officeart/2005/8/layout/hierarchy2"/>
    <dgm:cxn modelId="{43C856BE-9120-420B-A41E-08D6EA538123}" type="presParOf" srcId="{8BEE8E18-7750-4343-9524-74FB8D5A944A}" destId="{9F6435D9-22B0-4818-8025-52AF50AA2F27}" srcOrd="1" destOrd="0" presId="urn:microsoft.com/office/officeart/2005/8/layout/hierarchy2"/>
    <dgm:cxn modelId="{1E16F050-854E-48CF-9B57-F0E5F594D07A}" type="presParOf" srcId="{9F6435D9-22B0-4818-8025-52AF50AA2F27}" destId="{BDF4C09C-01CB-487E-B50F-0B9FDE56975A}" srcOrd="0" destOrd="0" presId="urn:microsoft.com/office/officeart/2005/8/layout/hierarchy2"/>
    <dgm:cxn modelId="{0539EED1-69D7-4BCB-A2B3-8B6A52DF2892}" type="presParOf" srcId="{BDF4C09C-01CB-487E-B50F-0B9FDE56975A}" destId="{30AD0729-E597-4736-890D-5F182E714E47}" srcOrd="0" destOrd="0" presId="urn:microsoft.com/office/officeart/2005/8/layout/hierarchy2"/>
    <dgm:cxn modelId="{D42A23EB-069A-4E1A-AB2C-7ACB8961DA6F}" type="presParOf" srcId="{9F6435D9-22B0-4818-8025-52AF50AA2F27}" destId="{EC4FD5A1-07CA-4B7D-9109-9A0AD6FF9C1E}" srcOrd="1" destOrd="0" presId="urn:microsoft.com/office/officeart/2005/8/layout/hierarchy2"/>
    <dgm:cxn modelId="{59CC8AC5-731F-43DD-A254-FAEE142A10B3}" type="presParOf" srcId="{EC4FD5A1-07CA-4B7D-9109-9A0AD6FF9C1E}" destId="{338E597C-A434-4902-86E2-402AC7739039}" srcOrd="0" destOrd="0" presId="urn:microsoft.com/office/officeart/2005/8/layout/hierarchy2"/>
    <dgm:cxn modelId="{7CE6822F-08D9-48C4-BEB9-3BD206739F75}" type="presParOf" srcId="{EC4FD5A1-07CA-4B7D-9109-9A0AD6FF9C1E}" destId="{0909C9D9-952A-4FA5-AD7D-1DBFF399C808}" srcOrd="1" destOrd="0" presId="urn:microsoft.com/office/officeart/2005/8/layout/hierarchy2"/>
    <dgm:cxn modelId="{23B1F21A-F46B-4796-93B3-AE28349EBB89}" type="presParOf" srcId="{9F6435D9-22B0-4818-8025-52AF50AA2F27}" destId="{38B2F868-FB95-42C6-9095-DC2365DFAA3B}" srcOrd="2" destOrd="0" presId="urn:microsoft.com/office/officeart/2005/8/layout/hierarchy2"/>
    <dgm:cxn modelId="{41E8126E-822C-4CE8-8B52-C64E68BDAC70}" type="presParOf" srcId="{38B2F868-FB95-42C6-9095-DC2365DFAA3B}" destId="{D8ADDAFD-83A5-40DD-8ADE-1C348EB0B032}" srcOrd="0" destOrd="0" presId="urn:microsoft.com/office/officeart/2005/8/layout/hierarchy2"/>
    <dgm:cxn modelId="{0F0262A5-FA34-418D-84D3-8BAFC546C5C3}" type="presParOf" srcId="{9F6435D9-22B0-4818-8025-52AF50AA2F27}" destId="{90860FF6-13F1-43AD-8712-BD4BD6DF407B}" srcOrd="3" destOrd="0" presId="urn:microsoft.com/office/officeart/2005/8/layout/hierarchy2"/>
    <dgm:cxn modelId="{3665DD9B-A1AA-4801-B23B-108F46908BF7}" type="presParOf" srcId="{90860FF6-13F1-43AD-8712-BD4BD6DF407B}" destId="{D3199DCD-54A9-4E96-807A-3CB5F487DDF0}" srcOrd="0" destOrd="0" presId="urn:microsoft.com/office/officeart/2005/8/layout/hierarchy2"/>
    <dgm:cxn modelId="{4715387E-A5B7-4BA7-92E5-C997F1E6EA12}" type="presParOf" srcId="{90860FF6-13F1-43AD-8712-BD4BD6DF407B}" destId="{37FF9DA4-C413-4D8B-A806-ADBDA14EC155}" srcOrd="1" destOrd="0" presId="urn:microsoft.com/office/officeart/2005/8/layout/hierarchy2"/>
    <dgm:cxn modelId="{0F5A1E79-461D-44C3-942F-E0A580C0BF95}" type="presParOf" srcId="{0C6003F7-F1D3-43A4-9A68-B08A37741946}" destId="{E30E0C42-DD98-430E-B2FF-CC74141321E3}" srcOrd="2" destOrd="0" presId="urn:microsoft.com/office/officeart/2005/8/layout/hierarchy2"/>
    <dgm:cxn modelId="{A32F9978-ED6D-4EF8-BCB6-959ABB2E6EF2}" type="presParOf" srcId="{E30E0C42-DD98-430E-B2FF-CC74141321E3}" destId="{E47478EA-B97D-4A81-BE16-1C9E90F4FB3A}" srcOrd="0" destOrd="0" presId="urn:microsoft.com/office/officeart/2005/8/layout/hierarchy2"/>
    <dgm:cxn modelId="{D42F9D69-DB96-4559-8D31-B6BD9FC3F692}" type="presParOf" srcId="{0C6003F7-F1D3-43A4-9A68-B08A37741946}" destId="{B2C40B8E-15C0-41A1-B079-78BF2E023367}" srcOrd="3" destOrd="0" presId="urn:microsoft.com/office/officeart/2005/8/layout/hierarchy2"/>
    <dgm:cxn modelId="{A136874A-A2C4-4837-89BE-DA55227B1BA2}" type="presParOf" srcId="{B2C40B8E-15C0-41A1-B079-78BF2E023367}" destId="{FB0DDCD4-2B04-4F22-AC1E-D936A3D18D32}" srcOrd="0" destOrd="0" presId="urn:microsoft.com/office/officeart/2005/8/layout/hierarchy2"/>
    <dgm:cxn modelId="{F6C7A113-E7E3-43C5-ADDF-29EC5F0ED5F3}" type="presParOf" srcId="{B2C40B8E-15C0-41A1-B079-78BF2E023367}" destId="{E956D90F-2D13-4BAF-9A43-491373B73653}" srcOrd="1" destOrd="0" presId="urn:microsoft.com/office/officeart/2005/8/layout/hierarchy2"/>
    <dgm:cxn modelId="{76FE2573-3A9D-4AEE-AB59-A445E1FAC3DE}" type="presParOf" srcId="{E956D90F-2D13-4BAF-9A43-491373B73653}" destId="{D8E88209-56F6-4025-823A-5B1853F955CE}" srcOrd="0" destOrd="0" presId="urn:microsoft.com/office/officeart/2005/8/layout/hierarchy2"/>
    <dgm:cxn modelId="{A9DA2178-AF35-42AF-94BE-148C2B16A73C}" type="presParOf" srcId="{D8E88209-56F6-4025-823A-5B1853F955CE}" destId="{510221A4-C9C0-4C7A-A551-FD6D465B4BD0}" srcOrd="0" destOrd="0" presId="urn:microsoft.com/office/officeart/2005/8/layout/hierarchy2"/>
    <dgm:cxn modelId="{58EE22FE-F082-4B9C-B603-02E88A34535E}" type="presParOf" srcId="{E956D90F-2D13-4BAF-9A43-491373B73653}" destId="{6D6AD8FD-E406-4169-A200-646DFC8EC4C9}" srcOrd="1" destOrd="0" presId="urn:microsoft.com/office/officeart/2005/8/layout/hierarchy2"/>
    <dgm:cxn modelId="{D5C91136-7528-49EB-A036-0426B52FF5C5}" type="presParOf" srcId="{6D6AD8FD-E406-4169-A200-646DFC8EC4C9}" destId="{CD509C2A-00DB-4BD3-8CE9-6606901769E6}" srcOrd="0" destOrd="0" presId="urn:microsoft.com/office/officeart/2005/8/layout/hierarchy2"/>
    <dgm:cxn modelId="{152C1276-8A20-4EAF-8141-30BDCF9FACC1}" type="presParOf" srcId="{6D6AD8FD-E406-4169-A200-646DFC8EC4C9}" destId="{13C57663-C96A-4910-80B7-3945890FB9B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14B1BF-31C2-4C07-8552-D1DD31A0A48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26604F7-5DD5-4020-B54B-EC943898374B}">
      <dgm:prSet phldrT="[文字]"/>
      <dgm:spPr/>
      <dgm:t>
        <a:bodyPr/>
        <a:lstStyle/>
        <a:p>
          <a:r>
            <a:rPr lang="zh-TW" altLang="en-US" dirty="0" smtClean="0"/>
            <a:t>二、忘記</a:t>
          </a:r>
          <a:r>
            <a:rPr lang="en-US" altLang="zh-TW" dirty="0" err="1" smtClean="0"/>
            <a:t>openid</a:t>
          </a:r>
          <a:r>
            <a:rPr lang="zh-TW" altLang="en-US" dirty="0" smtClean="0"/>
            <a:t>密碼</a:t>
          </a:r>
          <a:endParaRPr lang="zh-TW" altLang="en-US" dirty="0"/>
        </a:p>
      </dgm:t>
    </dgm:pt>
    <dgm:pt modelId="{6EEFB56C-4397-4C9C-A6FE-5D46946993D0}" type="parTrans" cxnId="{2810645B-F39A-498D-B458-D5C0A880F5CE}">
      <dgm:prSet/>
      <dgm:spPr/>
      <dgm:t>
        <a:bodyPr/>
        <a:lstStyle/>
        <a:p>
          <a:endParaRPr lang="zh-TW" altLang="en-US"/>
        </a:p>
      </dgm:t>
    </dgm:pt>
    <dgm:pt modelId="{5F708238-0C06-4897-B778-3CC0BEF5A5D6}" type="sibTrans" cxnId="{2810645B-F39A-498D-B458-D5C0A880F5CE}">
      <dgm:prSet/>
      <dgm:spPr/>
      <dgm:t>
        <a:bodyPr/>
        <a:lstStyle/>
        <a:p>
          <a:endParaRPr lang="zh-TW" altLang="en-US"/>
        </a:p>
      </dgm:t>
    </dgm:pt>
    <dgm:pt modelId="{196999FD-117F-4F3E-9F39-B76CDE5F9B35}">
      <dgm:prSet phldrT="[文字]"/>
      <dgm:spPr/>
      <dgm:t>
        <a:bodyPr/>
        <a:lstStyle/>
        <a:p>
          <a:r>
            <a:rPr lang="en-US" altLang="zh-TW" dirty="0" smtClean="0"/>
            <a:t>2.</a:t>
          </a:r>
          <a:r>
            <a:rPr lang="zh-TW" altLang="en-US" dirty="0" smtClean="0"/>
            <a:t>忘記</a:t>
          </a:r>
          <a:endParaRPr lang="en-US" altLang="zh-TW" dirty="0" smtClean="0"/>
        </a:p>
        <a:p>
          <a:r>
            <a:rPr lang="zh-TW" altLang="en-US" dirty="0" smtClean="0"/>
            <a:t>電子郵件密碼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A5658A7-8DC3-4048-82B3-2770DA8F62F2}" type="parTrans" cxnId="{517BBF74-BB87-4801-9E2A-E7BF3E531186}">
      <dgm:prSet/>
      <dgm:spPr/>
      <dgm:t>
        <a:bodyPr/>
        <a:lstStyle/>
        <a:p>
          <a:endParaRPr lang="zh-TW" altLang="en-US"/>
        </a:p>
      </dgm:t>
    </dgm:pt>
    <dgm:pt modelId="{43739C0B-58E2-4DC3-8D17-A6DB9E5D3687}" type="sibTrans" cxnId="{517BBF74-BB87-4801-9E2A-E7BF3E531186}">
      <dgm:prSet/>
      <dgm:spPr/>
      <dgm:t>
        <a:bodyPr/>
        <a:lstStyle/>
        <a:p>
          <a:endParaRPr lang="zh-TW" altLang="en-US"/>
        </a:p>
      </dgm:t>
    </dgm:pt>
    <dgm:pt modelId="{03AFEDBA-1782-4572-A495-1FD4A396E050}">
      <dgm:prSet phldrT="[文字]"/>
      <dgm:spPr/>
      <dgm:t>
        <a:bodyPr/>
        <a:lstStyle/>
        <a:p>
          <a:r>
            <a:rPr lang="zh-TW" altLang="en-US" dirty="0" smtClean="0"/>
            <a:t>至備用信箱</a:t>
          </a:r>
          <a:endParaRPr lang="en-US" altLang="zh-TW" dirty="0" smtClean="0"/>
        </a:p>
        <a:p>
          <a:r>
            <a:rPr lang="zh-TW" altLang="en-US" dirty="0" smtClean="0"/>
            <a:t>收取新密碼</a:t>
          </a:r>
          <a:endParaRPr lang="zh-TW" altLang="en-US" dirty="0"/>
        </a:p>
      </dgm:t>
    </dgm:pt>
    <dgm:pt modelId="{73B0F932-1446-4EED-960F-30D720E10FBC}" type="parTrans" cxnId="{6BC834C9-0090-446C-8F4C-A2101BFB0E5B}">
      <dgm:prSet/>
      <dgm:spPr/>
      <dgm:t>
        <a:bodyPr/>
        <a:lstStyle/>
        <a:p>
          <a:endParaRPr lang="zh-TW" altLang="en-US"/>
        </a:p>
      </dgm:t>
    </dgm:pt>
    <dgm:pt modelId="{1EA6C39B-8D26-4D7A-9969-3370F3E587B7}" type="sibTrans" cxnId="{6BC834C9-0090-446C-8F4C-A2101BFB0E5B}">
      <dgm:prSet/>
      <dgm:spPr/>
      <dgm:t>
        <a:bodyPr/>
        <a:lstStyle/>
        <a:p>
          <a:endParaRPr lang="zh-TW" altLang="en-US"/>
        </a:p>
      </dgm:t>
    </dgm:pt>
    <dgm:pt modelId="{317B4996-B73C-4080-93FD-7F752B7D51E5}">
      <dgm:prSet phldrT="[文字]"/>
      <dgm:spPr/>
      <dgm:t>
        <a:bodyPr/>
        <a:lstStyle/>
        <a:p>
          <a:r>
            <a:rPr lang="zh-TW" altLang="en-US" dirty="0" smtClean="0"/>
            <a:t>無法收到密碼</a:t>
          </a:r>
          <a:endParaRPr lang="en-US" altLang="zh-TW" dirty="0" smtClean="0"/>
        </a:p>
        <a:p>
          <a:r>
            <a:rPr lang="zh-TW" altLang="en-US" dirty="0" smtClean="0"/>
            <a:t>備用信箱錯誤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8C15809-1E86-4164-A01B-60F0314468A2}" type="parTrans" cxnId="{187CE0D9-C414-4D4E-AF77-2C7D9A75E817}">
      <dgm:prSet/>
      <dgm:spPr/>
      <dgm:t>
        <a:bodyPr/>
        <a:lstStyle/>
        <a:p>
          <a:endParaRPr lang="zh-TW" altLang="en-US"/>
        </a:p>
      </dgm:t>
    </dgm:pt>
    <dgm:pt modelId="{95263A7F-3F87-44FD-B499-635801734898}" type="sibTrans" cxnId="{187CE0D9-C414-4D4E-AF77-2C7D9A75E817}">
      <dgm:prSet/>
      <dgm:spPr/>
      <dgm:t>
        <a:bodyPr/>
        <a:lstStyle/>
        <a:p>
          <a:endParaRPr lang="zh-TW" altLang="en-US"/>
        </a:p>
      </dgm:t>
    </dgm:pt>
    <dgm:pt modelId="{3F06B4D5-6ECF-40C7-804C-EA57E567A13F}">
      <dgm:prSet phldrT="[文字]"/>
      <dgm:spPr/>
      <dgm:t>
        <a:bodyPr/>
        <a:lstStyle/>
        <a:p>
          <a:r>
            <a:rPr lang="en-US" altLang="zh-TW" dirty="0" smtClean="0"/>
            <a:t>3.</a:t>
          </a:r>
          <a:r>
            <a:rPr lang="zh-TW" altLang="en-US" dirty="0" smtClean="0"/>
            <a:t>人事主任協助</a:t>
          </a:r>
          <a:endParaRPr lang="en-US" altLang="zh-TW" dirty="0" smtClean="0"/>
        </a:p>
        <a:p>
          <a:r>
            <a:rPr lang="zh-TW" altLang="en-US" dirty="0" smtClean="0"/>
            <a:t>重設電子郵件密碼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8C49FF54-363D-4B4B-984F-E91D420CB69C}" type="parTrans" cxnId="{067D2962-18A7-4FA8-A35B-53A0E46CB373}">
      <dgm:prSet/>
      <dgm:spPr/>
      <dgm:t>
        <a:bodyPr/>
        <a:lstStyle/>
        <a:p>
          <a:endParaRPr lang="zh-TW" altLang="en-US"/>
        </a:p>
      </dgm:t>
    </dgm:pt>
    <dgm:pt modelId="{CAE4227F-F77F-4722-B31C-DDDDC0FA493D}" type="sibTrans" cxnId="{067D2962-18A7-4FA8-A35B-53A0E46CB373}">
      <dgm:prSet/>
      <dgm:spPr/>
      <dgm:t>
        <a:bodyPr/>
        <a:lstStyle/>
        <a:p>
          <a:endParaRPr lang="zh-TW" altLang="en-US"/>
        </a:p>
      </dgm:t>
    </dgm:pt>
    <dgm:pt modelId="{2DCE43D4-3B95-4D17-A09C-86A0B75A4517}">
      <dgm:prSet phldrT="[文字]"/>
      <dgm:spPr/>
      <dgm:t>
        <a:bodyPr/>
        <a:lstStyle/>
        <a:p>
          <a:r>
            <a:rPr lang="zh-TW" altLang="en-US" dirty="0" smtClean="0"/>
            <a:t>選人、瀏覽、</a:t>
          </a:r>
          <a:endParaRPr lang="en-US" altLang="zh-TW" dirty="0" smtClean="0"/>
        </a:p>
        <a:p>
          <a:r>
            <a:rPr lang="zh-TW" altLang="en-US" dirty="0" smtClean="0"/>
            <a:t>產生新密碼</a:t>
          </a:r>
          <a:endParaRPr lang="zh-TW" altLang="en-US" dirty="0"/>
        </a:p>
      </dgm:t>
    </dgm:pt>
    <dgm:pt modelId="{F5ABEF72-0EA9-4C9D-B591-9249BA939801}" type="parTrans" cxnId="{55A00F5A-5D29-4158-9988-CBFBC831AF99}">
      <dgm:prSet/>
      <dgm:spPr/>
      <dgm:t>
        <a:bodyPr/>
        <a:lstStyle/>
        <a:p>
          <a:endParaRPr lang="zh-TW" altLang="en-US"/>
        </a:p>
      </dgm:t>
    </dgm:pt>
    <dgm:pt modelId="{5208DD23-7EC4-491E-960F-6CD90AEF3002}" type="sibTrans" cxnId="{55A00F5A-5D29-4158-9988-CBFBC831AF99}">
      <dgm:prSet/>
      <dgm:spPr/>
      <dgm:t>
        <a:bodyPr/>
        <a:lstStyle/>
        <a:p>
          <a:endParaRPr lang="zh-TW" altLang="en-US"/>
        </a:p>
      </dgm:t>
    </dgm:pt>
    <dgm:pt modelId="{AF44870D-AA24-4173-8611-FCD39FA863F0}">
      <dgm:prSet phldrT="[文字]"/>
      <dgm:spPr/>
      <dgm:t>
        <a:bodyPr/>
        <a:lstStyle/>
        <a:p>
          <a:r>
            <a:rPr lang="zh-TW" altLang="en-US" dirty="0" smtClean="0"/>
            <a:t>人事主任協助</a:t>
          </a:r>
          <a:endParaRPr lang="en-US" altLang="zh-TW" dirty="0" smtClean="0"/>
        </a:p>
        <a:p>
          <a:r>
            <a:rPr lang="zh-TW" altLang="en-US" dirty="0" smtClean="0"/>
            <a:t>修改備用信箱</a:t>
          </a:r>
          <a:endParaRPr lang="zh-TW" altLang="en-US" dirty="0"/>
        </a:p>
      </dgm:t>
    </dgm:pt>
    <dgm:pt modelId="{A53A27D0-93ED-40DE-9188-09CC2E1D097F}" type="parTrans" cxnId="{D61DAA5F-4480-468E-8F7C-3C6266E7E3ED}">
      <dgm:prSet/>
      <dgm:spPr/>
      <dgm:t>
        <a:bodyPr/>
        <a:lstStyle/>
        <a:p>
          <a:endParaRPr lang="zh-TW" altLang="en-US"/>
        </a:p>
      </dgm:t>
    </dgm:pt>
    <dgm:pt modelId="{4EB697D1-AC25-4229-B157-063FE1966568}" type="sibTrans" cxnId="{D61DAA5F-4480-468E-8F7C-3C6266E7E3ED}">
      <dgm:prSet/>
      <dgm:spPr/>
      <dgm:t>
        <a:bodyPr/>
        <a:lstStyle/>
        <a:p>
          <a:endParaRPr lang="zh-TW" altLang="en-US"/>
        </a:p>
      </dgm:t>
    </dgm:pt>
    <dgm:pt modelId="{7DB1B96C-23D1-4CAB-A522-C4DFB4C19E63}">
      <dgm:prSet phldrT="[文字]"/>
      <dgm:spPr/>
      <dgm:t>
        <a:bodyPr/>
        <a:lstStyle/>
        <a:p>
          <a:r>
            <a:rPr lang="zh-TW" altLang="en-US" dirty="0" smtClean="0"/>
            <a:t>登入教育局電子</a:t>
          </a:r>
          <a:endParaRPr lang="en-US" altLang="zh-TW" dirty="0" smtClean="0"/>
        </a:p>
        <a:p>
          <a:r>
            <a:rPr lang="zh-TW" altLang="en-US" dirty="0" smtClean="0"/>
            <a:t>郵件更改密碼</a:t>
          </a:r>
          <a:endParaRPr lang="zh-TW" altLang="en-US" dirty="0"/>
        </a:p>
      </dgm:t>
    </dgm:pt>
    <dgm:pt modelId="{97012F4B-0096-4DF1-AABB-49145CE4F27B}" type="parTrans" cxnId="{425A5D5B-EE03-466D-948D-D472423877DF}">
      <dgm:prSet/>
      <dgm:spPr/>
      <dgm:t>
        <a:bodyPr/>
        <a:lstStyle/>
        <a:p>
          <a:endParaRPr lang="zh-TW" altLang="en-US"/>
        </a:p>
      </dgm:t>
    </dgm:pt>
    <dgm:pt modelId="{09076A14-2C15-4F30-8D8A-F109B676B4DD}" type="sibTrans" cxnId="{425A5D5B-EE03-466D-948D-D472423877DF}">
      <dgm:prSet/>
      <dgm:spPr/>
      <dgm:t>
        <a:bodyPr/>
        <a:lstStyle/>
        <a:p>
          <a:endParaRPr lang="zh-TW" altLang="en-US"/>
        </a:p>
      </dgm:t>
    </dgm:pt>
    <dgm:pt modelId="{5BA78147-70A9-4D10-8529-09B487A80CF3}">
      <dgm:prSet/>
      <dgm:spPr/>
      <dgm:t>
        <a:bodyPr/>
        <a:lstStyle/>
        <a:p>
          <a:r>
            <a:rPr lang="zh-TW" altLang="en-US" dirty="0" smtClean="0"/>
            <a:t>登入教育局電子</a:t>
          </a:r>
          <a:endParaRPr lang="en-US" altLang="zh-TW" dirty="0" smtClean="0"/>
        </a:p>
        <a:p>
          <a:r>
            <a:rPr lang="zh-TW" altLang="en-US" dirty="0" smtClean="0"/>
            <a:t>郵件更改密碼</a:t>
          </a:r>
          <a:endParaRPr lang="zh-TW" altLang="en-US" dirty="0"/>
        </a:p>
      </dgm:t>
    </dgm:pt>
    <dgm:pt modelId="{3150796C-50FE-4A47-BF4E-0E1DFA6330E1}" type="parTrans" cxnId="{CE923793-84C4-428E-8767-B75DFE8699E1}">
      <dgm:prSet/>
      <dgm:spPr/>
      <dgm:t>
        <a:bodyPr/>
        <a:lstStyle/>
        <a:p>
          <a:endParaRPr lang="zh-TW" altLang="en-US"/>
        </a:p>
      </dgm:t>
    </dgm:pt>
    <dgm:pt modelId="{D4D271E1-8B96-48E1-B2C1-D04152FAAECF}" type="sibTrans" cxnId="{CE923793-84C4-428E-8767-B75DFE8699E1}">
      <dgm:prSet/>
      <dgm:spPr/>
      <dgm:t>
        <a:bodyPr/>
        <a:lstStyle/>
        <a:p>
          <a:endParaRPr lang="zh-TW" altLang="en-US"/>
        </a:p>
      </dgm:t>
    </dgm:pt>
    <dgm:pt modelId="{1B98C87E-A2C9-4BCA-A655-462D04B7030F}">
      <dgm:prSet phldrT="[文字]"/>
      <dgm:spPr/>
      <dgm:t>
        <a:bodyPr/>
        <a:lstStyle/>
        <a:p>
          <a:r>
            <a:rPr lang="en-US" altLang="zh-TW" dirty="0" smtClean="0"/>
            <a:t>1.</a:t>
          </a:r>
          <a:r>
            <a:rPr lang="zh-TW" altLang="en-US" dirty="0" smtClean="0"/>
            <a:t>突然無法登入</a:t>
          </a:r>
          <a:endParaRPr lang="zh-TW" altLang="en-US" dirty="0"/>
        </a:p>
      </dgm:t>
    </dgm:pt>
    <dgm:pt modelId="{24A0545B-B441-47A0-9329-649FC215C219}" type="parTrans" cxnId="{08562CDC-D06D-405C-9D9D-E895C96D9A84}">
      <dgm:prSet/>
      <dgm:spPr/>
      <dgm:t>
        <a:bodyPr/>
        <a:lstStyle/>
        <a:p>
          <a:endParaRPr lang="zh-TW" altLang="en-US"/>
        </a:p>
      </dgm:t>
    </dgm:pt>
    <dgm:pt modelId="{DC00EE1C-C17A-4EA2-8C02-573CEECFD814}" type="sibTrans" cxnId="{08562CDC-D06D-405C-9D9D-E895C96D9A84}">
      <dgm:prSet/>
      <dgm:spPr/>
      <dgm:t>
        <a:bodyPr/>
        <a:lstStyle/>
        <a:p>
          <a:endParaRPr lang="zh-TW" altLang="en-US"/>
        </a:p>
      </dgm:t>
    </dgm:pt>
    <dgm:pt modelId="{B41CCFE9-18C0-4225-ABA8-07B792348C0D}">
      <dgm:prSet phldrT="[文字]"/>
      <dgm:spPr/>
      <dgm:t>
        <a:bodyPr/>
        <a:lstStyle/>
        <a:p>
          <a:r>
            <a:rPr lang="zh-TW" altLang="en-US" dirty="0" smtClean="0"/>
            <a:t>請至</a:t>
          </a:r>
          <a:r>
            <a:rPr lang="en-US" altLang="zh-TW" dirty="0" smtClean="0"/>
            <a:t>2</a:t>
          </a:r>
          <a:r>
            <a:rPr lang="zh-TW" altLang="en-US" dirty="0" smtClean="0"/>
            <a:t>、</a:t>
          </a:r>
          <a:r>
            <a:rPr lang="en-US" altLang="zh-TW" dirty="0" smtClean="0"/>
            <a:t>3</a:t>
          </a:r>
          <a:r>
            <a:rPr lang="zh-TW" altLang="en-US" dirty="0" smtClean="0"/>
            <a:t>步驟</a:t>
          </a:r>
          <a:endParaRPr lang="zh-TW" altLang="en-US" dirty="0"/>
        </a:p>
      </dgm:t>
    </dgm:pt>
    <dgm:pt modelId="{037122CB-90DE-45B6-87D0-8F6EF51CFA3E}" type="parTrans" cxnId="{F01F6254-1675-4EBE-8399-F279B2D85E90}">
      <dgm:prSet/>
      <dgm:spPr/>
      <dgm:t>
        <a:bodyPr/>
        <a:lstStyle/>
        <a:p>
          <a:endParaRPr lang="zh-TW" altLang="en-US"/>
        </a:p>
      </dgm:t>
    </dgm:pt>
    <dgm:pt modelId="{0ED337A9-369E-40C9-BFB6-3B362FA0BA17}" type="sibTrans" cxnId="{F01F6254-1675-4EBE-8399-F279B2D85E90}">
      <dgm:prSet/>
      <dgm:spPr/>
      <dgm:t>
        <a:bodyPr/>
        <a:lstStyle/>
        <a:p>
          <a:endParaRPr lang="zh-TW" altLang="en-US"/>
        </a:p>
      </dgm:t>
    </dgm:pt>
    <dgm:pt modelId="{08605DE4-7255-4A5B-B248-7B187A639D17}">
      <dgm:prSet phldrT="[文字]"/>
      <dgm:spPr/>
      <dgm:t>
        <a:bodyPr/>
        <a:lstStyle/>
        <a:p>
          <a:r>
            <a:rPr lang="zh-TW" altLang="en-US" dirty="0" smtClean="0"/>
            <a:t>試著登入教育局</a:t>
          </a:r>
          <a:endParaRPr lang="en-US" altLang="zh-TW" dirty="0" smtClean="0"/>
        </a:p>
        <a:p>
          <a:r>
            <a:rPr lang="zh-TW" altLang="en-US" dirty="0" smtClean="0"/>
            <a:t>電子郵件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F97D97F-CCF7-4AC0-9894-C33CD75DE7A3}" type="parTrans" cxnId="{940C5370-8551-43AC-AB8F-32A91652A8A0}">
      <dgm:prSet/>
      <dgm:spPr/>
      <dgm:t>
        <a:bodyPr/>
        <a:lstStyle/>
        <a:p>
          <a:endParaRPr lang="zh-TW" altLang="en-US"/>
        </a:p>
      </dgm:t>
    </dgm:pt>
    <dgm:pt modelId="{3FD6A0ED-52F6-46D2-9483-438EE72882C4}" type="sibTrans" cxnId="{940C5370-8551-43AC-AB8F-32A91652A8A0}">
      <dgm:prSet/>
      <dgm:spPr/>
      <dgm:t>
        <a:bodyPr/>
        <a:lstStyle/>
        <a:p>
          <a:endParaRPr lang="zh-TW" altLang="en-US"/>
        </a:p>
      </dgm:t>
    </dgm:pt>
    <dgm:pt modelId="{F356F43F-8061-4199-80A3-7B4BD7502BDA}">
      <dgm:prSet phldrT="[文字]"/>
      <dgm:spPr/>
      <dgm:t>
        <a:bodyPr/>
        <a:lstStyle/>
        <a:p>
          <a:r>
            <a:rPr lang="zh-TW" altLang="en-US" dirty="0" smtClean="0"/>
            <a:t>可能是密碼被破解</a:t>
          </a:r>
          <a:endParaRPr lang="en-US" altLang="zh-TW" dirty="0" smtClean="0"/>
        </a:p>
        <a:p>
          <a:r>
            <a:rPr lang="zh-TW" altLang="en-US" dirty="0" smtClean="0"/>
            <a:t>系統自動更改密碼</a:t>
          </a:r>
          <a:endParaRPr lang="zh-TW" altLang="en-US" dirty="0"/>
        </a:p>
      </dgm:t>
    </dgm:pt>
    <dgm:pt modelId="{DEA0421A-5498-4BB7-8A19-A92E6F6C460C}" type="parTrans" cxnId="{BAA93815-2E35-477E-B5BE-B0466994428F}">
      <dgm:prSet/>
      <dgm:spPr/>
      <dgm:t>
        <a:bodyPr/>
        <a:lstStyle/>
        <a:p>
          <a:endParaRPr lang="zh-TW" altLang="en-US"/>
        </a:p>
      </dgm:t>
    </dgm:pt>
    <dgm:pt modelId="{37F2BE81-6B8A-40E2-BB68-6BF95BC030C3}" type="sibTrans" cxnId="{BAA93815-2E35-477E-B5BE-B0466994428F}">
      <dgm:prSet/>
      <dgm:spPr/>
      <dgm:t>
        <a:bodyPr/>
        <a:lstStyle/>
        <a:p>
          <a:endParaRPr lang="zh-TW" altLang="en-US"/>
        </a:p>
      </dgm:t>
    </dgm:pt>
    <dgm:pt modelId="{97C5F244-9AEC-4608-AD6B-793F2D50A4E4}">
      <dgm:prSet phldrT="[文字]"/>
      <dgm:spPr/>
      <dgm:t>
        <a:bodyPr/>
        <a:lstStyle/>
        <a:p>
          <a:r>
            <a:rPr lang="zh-TW" altLang="en-US" dirty="0" smtClean="0"/>
            <a:t>無法登入</a:t>
          </a:r>
          <a:endParaRPr lang="en-US" altLang="zh-TW" dirty="0" smtClean="0"/>
        </a:p>
        <a:p>
          <a:r>
            <a:rPr lang="zh-TW" altLang="en-US" dirty="0" smtClean="0"/>
            <a:t>請至</a:t>
          </a:r>
          <a:r>
            <a:rPr lang="en-US" altLang="zh-TW" dirty="0" smtClean="0"/>
            <a:t>2</a:t>
          </a:r>
          <a:r>
            <a:rPr lang="zh-TW" altLang="en-US" dirty="0" smtClean="0"/>
            <a:t>、</a:t>
          </a:r>
          <a:r>
            <a:rPr lang="en-US" altLang="zh-TW" dirty="0" smtClean="0"/>
            <a:t>3</a:t>
          </a:r>
          <a:r>
            <a:rPr lang="zh-TW" altLang="en-US" dirty="0" smtClean="0"/>
            <a:t>步驟</a:t>
          </a:r>
          <a:endParaRPr lang="zh-TW" altLang="en-US" dirty="0"/>
        </a:p>
      </dgm:t>
    </dgm:pt>
    <dgm:pt modelId="{782D8E3E-2CBB-429B-8FB3-10F581C6526A}" type="parTrans" cxnId="{2277886F-779A-47D5-960F-D2633A042F16}">
      <dgm:prSet/>
      <dgm:spPr/>
      <dgm:t>
        <a:bodyPr/>
        <a:lstStyle/>
        <a:p>
          <a:endParaRPr lang="zh-TW" altLang="en-US"/>
        </a:p>
      </dgm:t>
    </dgm:pt>
    <dgm:pt modelId="{BA9467D3-DD9C-41ED-A557-70A3576ACB96}" type="sibTrans" cxnId="{2277886F-779A-47D5-960F-D2633A042F16}">
      <dgm:prSet/>
      <dgm:spPr/>
      <dgm:t>
        <a:bodyPr/>
        <a:lstStyle/>
        <a:p>
          <a:endParaRPr lang="zh-TW" altLang="en-US"/>
        </a:p>
      </dgm:t>
    </dgm:pt>
    <dgm:pt modelId="{13789EB3-758F-4A15-A2F8-C131E518763B}" type="pres">
      <dgm:prSet presAssocID="{5F14B1BF-31C2-4C07-8552-D1DD31A0A48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46065B5-D745-4CAB-825A-C55B371769A6}" type="pres">
      <dgm:prSet presAssocID="{A26604F7-5DD5-4020-B54B-EC943898374B}" presName="root1" presStyleCnt="0"/>
      <dgm:spPr/>
    </dgm:pt>
    <dgm:pt modelId="{DC2A1CDD-8E20-4B5D-A862-20790E73C59C}" type="pres">
      <dgm:prSet presAssocID="{A26604F7-5DD5-4020-B54B-EC943898374B}" presName="LevelOneTextNode" presStyleLbl="node0" presStyleIdx="0" presStyleCnt="1" custScaleX="12776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5B819E7-27E1-460F-8C1E-840E8A342F58}" type="pres">
      <dgm:prSet presAssocID="{A26604F7-5DD5-4020-B54B-EC943898374B}" presName="level2hierChild" presStyleCnt="0"/>
      <dgm:spPr/>
    </dgm:pt>
    <dgm:pt modelId="{B973B219-A728-485D-A485-17850CA2ABF0}" type="pres">
      <dgm:prSet presAssocID="{24A0545B-B441-47A0-9329-649FC215C219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63BE0DEE-221C-43B7-A117-7D09D1E49D58}" type="pres">
      <dgm:prSet presAssocID="{24A0545B-B441-47A0-9329-649FC215C219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9500E38C-2122-4916-9AB4-58AF97A45E33}" type="pres">
      <dgm:prSet presAssocID="{1B98C87E-A2C9-4BCA-A655-462D04B7030F}" presName="root2" presStyleCnt="0"/>
      <dgm:spPr/>
    </dgm:pt>
    <dgm:pt modelId="{BB7138AA-4927-4B63-BA6B-31DA568BC806}" type="pres">
      <dgm:prSet presAssocID="{1B98C87E-A2C9-4BCA-A655-462D04B7030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D1277C5-F77A-41FB-8BA3-91191A2FB765}" type="pres">
      <dgm:prSet presAssocID="{1B98C87E-A2C9-4BCA-A655-462D04B7030F}" presName="level3hierChild" presStyleCnt="0"/>
      <dgm:spPr/>
    </dgm:pt>
    <dgm:pt modelId="{2B863E30-C39C-49FA-861B-28F5C33439ED}" type="pres">
      <dgm:prSet presAssocID="{BF97D97F-CCF7-4AC0-9894-C33CD75DE7A3}" presName="conn2-1" presStyleLbl="parChTrans1D3" presStyleIdx="0" presStyleCnt="5"/>
      <dgm:spPr/>
      <dgm:t>
        <a:bodyPr/>
        <a:lstStyle/>
        <a:p>
          <a:endParaRPr lang="zh-TW" altLang="en-US"/>
        </a:p>
      </dgm:t>
    </dgm:pt>
    <dgm:pt modelId="{0C9686F9-092B-4545-8223-9E5AB824C0B9}" type="pres">
      <dgm:prSet presAssocID="{BF97D97F-CCF7-4AC0-9894-C33CD75DE7A3}" presName="connTx" presStyleLbl="parChTrans1D3" presStyleIdx="0" presStyleCnt="5"/>
      <dgm:spPr/>
      <dgm:t>
        <a:bodyPr/>
        <a:lstStyle/>
        <a:p>
          <a:endParaRPr lang="zh-TW" altLang="en-US"/>
        </a:p>
      </dgm:t>
    </dgm:pt>
    <dgm:pt modelId="{FF281F47-E197-4B68-A5D1-6C153F97B15F}" type="pres">
      <dgm:prSet presAssocID="{08605DE4-7255-4A5B-B248-7B187A639D17}" presName="root2" presStyleCnt="0"/>
      <dgm:spPr/>
    </dgm:pt>
    <dgm:pt modelId="{4652B89B-8300-4DEB-AD7B-069BD2E46C4C}" type="pres">
      <dgm:prSet presAssocID="{08605DE4-7255-4A5B-B248-7B187A639D17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8BBB6F4-7DE1-4F5F-9852-FA9037449CEE}" type="pres">
      <dgm:prSet presAssocID="{08605DE4-7255-4A5B-B248-7B187A639D17}" presName="level3hierChild" presStyleCnt="0"/>
      <dgm:spPr/>
    </dgm:pt>
    <dgm:pt modelId="{3ECD9D04-E608-49CF-9493-9537095F372D}" type="pres">
      <dgm:prSet presAssocID="{782D8E3E-2CBB-429B-8FB3-10F581C6526A}" presName="conn2-1" presStyleLbl="parChTrans1D4" presStyleIdx="0" presStyleCnt="5"/>
      <dgm:spPr/>
      <dgm:t>
        <a:bodyPr/>
        <a:lstStyle/>
        <a:p>
          <a:endParaRPr lang="zh-TW" altLang="en-US"/>
        </a:p>
      </dgm:t>
    </dgm:pt>
    <dgm:pt modelId="{D4BD0C96-4E6E-4037-918E-B0961B67DD7F}" type="pres">
      <dgm:prSet presAssocID="{782D8E3E-2CBB-429B-8FB3-10F581C6526A}" presName="connTx" presStyleLbl="parChTrans1D4" presStyleIdx="0" presStyleCnt="5"/>
      <dgm:spPr/>
      <dgm:t>
        <a:bodyPr/>
        <a:lstStyle/>
        <a:p>
          <a:endParaRPr lang="zh-TW" altLang="en-US"/>
        </a:p>
      </dgm:t>
    </dgm:pt>
    <dgm:pt modelId="{69E21E8F-2C28-4E4C-A568-FB8FD1375930}" type="pres">
      <dgm:prSet presAssocID="{97C5F244-9AEC-4608-AD6B-793F2D50A4E4}" presName="root2" presStyleCnt="0"/>
      <dgm:spPr/>
    </dgm:pt>
    <dgm:pt modelId="{BF74FA2E-F289-4468-BA8C-414BD24639C5}" type="pres">
      <dgm:prSet presAssocID="{97C5F244-9AEC-4608-AD6B-793F2D50A4E4}" presName="LevelTwoTextNode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F2E0118-74FC-4A0C-BC67-B92D7E90759F}" type="pres">
      <dgm:prSet presAssocID="{97C5F244-9AEC-4608-AD6B-793F2D50A4E4}" presName="level3hierChild" presStyleCnt="0"/>
      <dgm:spPr/>
    </dgm:pt>
    <dgm:pt modelId="{DB4B547D-E0BA-4A97-955A-B82CB2A7929C}" type="pres">
      <dgm:prSet presAssocID="{DEA0421A-5498-4BB7-8A19-A92E6F6C460C}" presName="conn2-1" presStyleLbl="parChTrans1D3" presStyleIdx="1" presStyleCnt="5"/>
      <dgm:spPr/>
      <dgm:t>
        <a:bodyPr/>
        <a:lstStyle/>
        <a:p>
          <a:endParaRPr lang="zh-TW" altLang="en-US"/>
        </a:p>
      </dgm:t>
    </dgm:pt>
    <dgm:pt modelId="{8B2D5D33-6A56-4AC3-A8E2-49E371BAA49E}" type="pres">
      <dgm:prSet presAssocID="{DEA0421A-5498-4BB7-8A19-A92E6F6C460C}" presName="connTx" presStyleLbl="parChTrans1D3" presStyleIdx="1" presStyleCnt="5"/>
      <dgm:spPr/>
      <dgm:t>
        <a:bodyPr/>
        <a:lstStyle/>
        <a:p>
          <a:endParaRPr lang="zh-TW" altLang="en-US"/>
        </a:p>
      </dgm:t>
    </dgm:pt>
    <dgm:pt modelId="{5DEE333D-D15B-4CF6-A69E-93F6B733E128}" type="pres">
      <dgm:prSet presAssocID="{F356F43F-8061-4199-80A3-7B4BD7502BDA}" presName="root2" presStyleCnt="0"/>
      <dgm:spPr/>
    </dgm:pt>
    <dgm:pt modelId="{707910DA-252F-48D0-8140-BDFEEA06A179}" type="pres">
      <dgm:prSet presAssocID="{F356F43F-8061-4199-80A3-7B4BD7502BDA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5CD0928-2682-4E99-9CB4-E34410D853B4}" type="pres">
      <dgm:prSet presAssocID="{F356F43F-8061-4199-80A3-7B4BD7502BDA}" presName="level3hierChild" presStyleCnt="0"/>
      <dgm:spPr/>
    </dgm:pt>
    <dgm:pt modelId="{49D06DC3-11F3-4B98-86FC-0ADD78C5BA7D}" type="pres">
      <dgm:prSet presAssocID="{037122CB-90DE-45B6-87D0-8F6EF51CFA3E}" presName="conn2-1" presStyleLbl="parChTrans1D4" presStyleIdx="1" presStyleCnt="5"/>
      <dgm:spPr/>
      <dgm:t>
        <a:bodyPr/>
        <a:lstStyle/>
        <a:p>
          <a:endParaRPr lang="zh-TW" altLang="en-US"/>
        </a:p>
      </dgm:t>
    </dgm:pt>
    <dgm:pt modelId="{7A7BAB77-6330-44DD-AA08-89C8792FF4F5}" type="pres">
      <dgm:prSet presAssocID="{037122CB-90DE-45B6-87D0-8F6EF51CFA3E}" presName="connTx" presStyleLbl="parChTrans1D4" presStyleIdx="1" presStyleCnt="5"/>
      <dgm:spPr/>
      <dgm:t>
        <a:bodyPr/>
        <a:lstStyle/>
        <a:p>
          <a:endParaRPr lang="zh-TW" altLang="en-US"/>
        </a:p>
      </dgm:t>
    </dgm:pt>
    <dgm:pt modelId="{98AA4626-9FEC-47F4-95BD-C3B414FA518A}" type="pres">
      <dgm:prSet presAssocID="{B41CCFE9-18C0-4225-ABA8-07B792348C0D}" presName="root2" presStyleCnt="0"/>
      <dgm:spPr/>
    </dgm:pt>
    <dgm:pt modelId="{3EA8FE18-5950-40F0-96B8-EE08D65D7076}" type="pres">
      <dgm:prSet presAssocID="{B41CCFE9-18C0-4225-ABA8-07B792348C0D}" presName="LevelTwoTextNode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BA117E2-8EC4-4466-9406-7C246E593394}" type="pres">
      <dgm:prSet presAssocID="{B41CCFE9-18C0-4225-ABA8-07B792348C0D}" presName="level3hierChild" presStyleCnt="0"/>
      <dgm:spPr/>
    </dgm:pt>
    <dgm:pt modelId="{A65ADF2A-1E4F-495D-A449-6A8E5DEEDBBF}" type="pres">
      <dgm:prSet presAssocID="{7A5658A7-8DC3-4048-82B3-2770DA8F62F2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62F2F79B-CCC1-43B5-A4F7-811303D7545A}" type="pres">
      <dgm:prSet presAssocID="{7A5658A7-8DC3-4048-82B3-2770DA8F62F2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259C1DAD-BB0C-4612-BC36-9FB44A547534}" type="pres">
      <dgm:prSet presAssocID="{196999FD-117F-4F3E-9F39-B76CDE5F9B35}" presName="root2" presStyleCnt="0"/>
      <dgm:spPr/>
    </dgm:pt>
    <dgm:pt modelId="{8E71746D-7735-4C20-8B15-F34C4EB813A3}" type="pres">
      <dgm:prSet presAssocID="{196999FD-117F-4F3E-9F39-B76CDE5F9B3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1152164-F820-4EC4-9B5A-B0B9CFAA5645}" type="pres">
      <dgm:prSet presAssocID="{196999FD-117F-4F3E-9F39-B76CDE5F9B35}" presName="level3hierChild" presStyleCnt="0"/>
      <dgm:spPr/>
    </dgm:pt>
    <dgm:pt modelId="{F0A76E5B-1C4F-4E8C-A21F-32F001A89E21}" type="pres">
      <dgm:prSet presAssocID="{73B0F932-1446-4EED-960F-30D720E10FBC}" presName="conn2-1" presStyleLbl="parChTrans1D3" presStyleIdx="2" presStyleCnt="5"/>
      <dgm:spPr/>
      <dgm:t>
        <a:bodyPr/>
        <a:lstStyle/>
        <a:p>
          <a:endParaRPr lang="zh-TW" altLang="en-US"/>
        </a:p>
      </dgm:t>
    </dgm:pt>
    <dgm:pt modelId="{EBCB0CED-9172-4FCA-9C7F-FE7D6A756746}" type="pres">
      <dgm:prSet presAssocID="{73B0F932-1446-4EED-960F-30D720E10FBC}" presName="connTx" presStyleLbl="parChTrans1D3" presStyleIdx="2" presStyleCnt="5"/>
      <dgm:spPr/>
      <dgm:t>
        <a:bodyPr/>
        <a:lstStyle/>
        <a:p>
          <a:endParaRPr lang="zh-TW" altLang="en-US"/>
        </a:p>
      </dgm:t>
    </dgm:pt>
    <dgm:pt modelId="{143CDF59-5C81-47E5-BABF-986DF613F82F}" type="pres">
      <dgm:prSet presAssocID="{03AFEDBA-1782-4572-A495-1FD4A396E050}" presName="root2" presStyleCnt="0"/>
      <dgm:spPr/>
    </dgm:pt>
    <dgm:pt modelId="{24CC11F4-E064-4068-9CA1-56EBE73FF79E}" type="pres">
      <dgm:prSet presAssocID="{03AFEDBA-1782-4572-A495-1FD4A396E050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6C40C10-F2EE-4F3A-9944-E1862493C65B}" type="pres">
      <dgm:prSet presAssocID="{03AFEDBA-1782-4572-A495-1FD4A396E050}" presName="level3hierChild" presStyleCnt="0"/>
      <dgm:spPr/>
    </dgm:pt>
    <dgm:pt modelId="{4E17F532-F4F8-4349-9809-D1F207C2562E}" type="pres">
      <dgm:prSet presAssocID="{97012F4B-0096-4DF1-AABB-49145CE4F27B}" presName="conn2-1" presStyleLbl="parChTrans1D4" presStyleIdx="2" presStyleCnt="5"/>
      <dgm:spPr/>
      <dgm:t>
        <a:bodyPr/>
        <a:lstStyle/>
        <a:p>
          <a:endParaRPr lang="zh-TW" altLang="en-US"/>
        </a:p>
      </dgm:t>
    </dgm:pt>
    <dgm:pt modelId="{2CBCCF77-F803-4485-8A37-FE3ED8334193}" type="pres">
      <dgm:prSet presAssocID="{97012F4B-0096-4DF1-AABB-49145CE4F27B}" presName="connTx" presStyleLbl="parChTrans1D4" presStyleIdx="2" presStyleCnt="5"/>
      <dgm:spPr/>
      <dgm:t>
        <a:bodyPr/>
        <a:lstStyle/>
        <a:p>
          <a:endParaRPr lang="zh-TW" altLang="en-US"/>
        </a:p>
      </dgm:t>
    </dgm:pt>
    <dgm:pt modelId="{28F04B69-DCB0-468F-97F8-E40B08BC3476}" type="pres">
      <dgm:prSet presAssocID="{7DB1B96C-23D1-4CAB-A522-C4DFB4C19E63}" presName="root2" presStyleCnt="0"/>
      <dgm:spPr/>
    </dgm:pt>
    <dgm:pt modelId="{4201DA16-52E8-45DF-84C4-1BB0763F76A1}" type="pres">
      <dgm:prSet presAssocID="{7DB1B96C-23D1-4CAB-A522-C4DFB4C19E63}" presName="LevelTwoTextNode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594F517-A7D1-4926-A1B1-3D0AA3D954CE}" type="pres">
      <dgm:prSet presAssocID="{7DB1B96C-23D1-4CAB-A522-C4DFB4C19E63}" presName="level3hierChild" presStyleCnt="0"/>
      <dgm:spPr/>
    </dgm:pt>
    <dgm:pt modelId="{BF836A60-3187-4695-A0BB-A7FBC172B0F4}" type="pres">
      <dgm:prSet presAssocID="{D8C15809-1E86-4164-A01B-60F0314468A2}" presName="conn2-1" presStyleLbl="parChTrans1D3" presStyleIdx="3" presStyleCnt="5"/>
      <dgm:spPr/>
      <dgm:t>
        <a:bodyPr/>
        <a:lstStyle/>
        <a:p>
          <a:endParaRPr lang="zh-TW" altLang="en-US"/>
        </a:p>
      </dgm:t>
    </dgm:pt>
    <dgm:pt modelId="{B1641CE7-074C-4B99-AB5D-4BC4F7B71A4B}" type="pres">
      <dgm:prSet presAssocID="{D8C15809-1E86-4164-A01B-60F0314468A2}" presName="connTx" presStyleLbl="parChTrans1D3" presStyleIdx="3" presStyleCnt="5"/>
      <dgm:spPr/>
      <dgm:t>
        <a:bodyPr/>
        <a:lstStyle/>
        <a:p>
          <a:endParaRPr lang="zh-TW" altLang="en-US"/>
        </a:p>
      </dgm:t>
    </dgm:pt>
    <dgm:pt modelId="{28875E36-2E8B-4D73-A68D-C9752FBE3343}" type="pres">
      <dgm:prSet presAssocID="{317B4996-B73C-4080-93FD-7F752B7D51E5}" presName="root2" presStyleCnt="0"/>
      <dgm:spPr/>
    </dgm:pt>
    <dgm:pt modelId="{58A09D7E-606F-4126-8F12-D77F2D6A4953}" type="pres">
      <dgm:prSet presAssocID="{317B4996-B73C-4080-93FD-7F752B7D51E5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F7B1950-AD23-4790-A2AD-DC03BBE71B39}" type="pres">
      <dgm:prSet presAssocID="{317B4996-B73C-4080-93FD-7F752B7D51E5}" presName="level3hierChild" presStyleCnt="0"/>
      <dgm:spPr/>
    </dgm:pt>
    <dgm:pt modelId="{93FC4B5A-DA05-4026-BD10-6C995EA2AE8F}" type="pres">
      <dgm:prSet presAssocID="{A53A27D0-93ED-40DE-9188-09CC2E1D097F}" presName="conn2-1" presStyleLbl="parChTrans1D4" presStyleIdx="3" presStyleCnt="5"/>
      <dgm:spPr/>
      <dgm:t>
        <a:bodyPr/>
        <a:lstStyle/>
        <a:p>
          <a:endParaRPr lang="zh-TW" altLang="en-US"/>
        </a:p>
      </dgm:t>
    </dgm:pt>
    <dgm:pt modelId="{F97A1F8E-559F-4719-9FCB-9E02A2DC24B9}" type="pres">
      <dgm:prSet presAssocID="{A53A27D0-93ED-40DE-9188-09CC2E1D097F}" presName="connTx" presStyleLbl="parChTrans1D4" presStyleIdx="3" presStyleCnt="5"/>
      <dgm:spPr/>
      <dgm:t>
        <a:bodyPr/>
        <a:lstStyle/>
        <a:p>
          <a:endParaRPr lang="zh-TW" altLang="en-US"/>
        </a:p>
      </dgm:t>
    </dgm:pt>
    <dgm:pt modelId="{BE5DAE9F-BD2F-4B9D-BD25-3B3A5E402F7C}" type="pres">
      <dgm:prSet presAssocID="{AF44870D-AA24-4173-8611-FCD39FA863F0}" presName="root2" presStyleCnt="0"/>
      <dgm:spPr/>
    </dgm:pt>
    <dgm:pt modelId="{1BBA2245-8DC2-4359-9DE9-2A57C0B05F36}" type="pres">
      <dgm:prSet presAssocID="{AF44870D-AA24-4173-8611-FCD39FA863F0}" presName="LevelTwoTextNode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499FBAC-AF60-4B68-8570-AA70F11542D8}" type="pres">
      <dgm:prSet presAssocID="{AF44870D-AA24-4173-8611-FCD39FA863F0}" presName="level3hierChild" presStyleCnt="0"/>
      <dgm:spPr/>
    </dgm:pt>
    <dgm:pt modelId="{63203EC5-CF85-4D74-9ADF-2BDBED000BF6}" type="pres">
      <dgm:prSet presAssocID="{8C49FF54-363D-4B4B-984F-E91D420CB69C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5C6985BA-8035-48C8-8062-88F631B7021D}" type="pres">
      <dgm:prSet presAssocID="{8C49FF54-363D-4B4B-984F-E91D420CB69C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5AF7BAB6-BC94-4DD0-899A-D14C26F60F50}" type="pres">
      <dgm:prSet presAssocID="{3F06B4D5-6ECF-40C7-804C-EA57E567A13F}" presName="root2" presStyleCnt="0"/>
      <dgm:spPr/>
    </dgm:pt>
    <dgm:pt modelId="{54C4A1A9-00EA-4319-8DE9-B1652F013226}" type="pres">
      <dgm:prSet presAssocID="{3F06B4D5-6ECF-40C7-804C-EA57E567A13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90CDD0E-5C21-4CA7-80FD-747CE8BF25F5}" type="pres">
      <dgm:prSet presAssocID="{3F06B4D5-6ECF-40C7-804C-EA57E567A13F}" presName="level3hierChild" presStyleCnt="0"/>
      <dgm:spPr/>
    </dgm:pt>
    <dgm:pt modelId="{5E02A5AC-B0EE-4CDA-9583-B1C938D6289D}" type="pres">
      <dgm:prSet presAssocID="{F5ABEF72-0EA9-4C9D-B591-9249BA939801}" presName="conn2-1" presStyleLbl="parChTrans1D3" presStyleIdx="4" presStyleCnt="5"/>
      <dgm:spPr/>
      <dgm:t>
        <a:bodyPr/>
        <a:lstStyle/>
        <a:p>
          <a:endParaRPr lang="zh-TW" altLang="en-US"/>
        </a:p>
      </dgm:t>
    </dgm:pt>
    <dgm:pt modelId="{6234D69B-ADC7-4B19-94EF-DC9078E39A69}" type="pres">
      <dgm:prSet presAssocID="{F5ABEF72-0EA9-4C9D-B591-9249BA939801}" presName="connTx" presStyleLbl="parChTrans1D3" presStyleIdx="4" presStyleCnt="5"/>
      <dgm:spPr/>
      <dgm:t>
        <a:bodyPr/>
        <a:lstStyle/>
        <a:p>
          <a:endParaRPr lang="zh-TW" altLang="en-US"/>
        </a:p>
      </dgm:t>
    </dgm:pt>
    <dgm:pt modelId="{83052448-0D4B-4699-B4C3-0BE083A39721}" type="pres">
      <dgm:prSet presAssocID="{2DCE43D4-3B95-4D17-A09C-86A0B75A4517}" presName="root2" presStyleCnt="0"/>
      <dgm:spPr/>
    </dgm:pt>
    <dgm:pt modelId="{FEEF0ED2-7444-47A3-840A-4A9CA131D8CC}" type="pres">
      <dgm:prSet presAssocID="{2DCE43D4-3B95-4D17-A09C-86A0B75A4517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933705D-4D1A-4468-A417-BB11337656EC}" type="pres">
      <dgm:prSet presAssocID="{2DCE43D4-3B95-4D17-A09C-86A0B75A4517}" presName="level3hierChild" presStyleCnt="0"/>
      <dgm:spPr/>
    </dgm:pt>
    <dgm:pt modelId="{A396EE86-A6AB-4C8B-9B5E-818698DFCD04}" type="pres">
      <dgm:prSet presAssocID="{3150796C-50FE-4A47-BF4E-0E1DFA6330E1}" presName="conn2-1" presStyleLbl="parChTrans1D4" presStyleIdx="4" presStyleCnt="5"/>
      <dgm:spPr/>
      <dgm:t>
        <a:bodyPr/>
        <a:lstStyle/>
        <a:p>
          <a:endParaRPr lang="zh-TW" altLang="en-US"/>
        </a:p>
      </dgm:t>
    </dgm:pt>
    <dgm:pt modelId="{85EF8958-42BD-493B-8A10-5F879F72E02D}" type="pres">
      <dgm:prSet presAssocID="{3150796C-50FE-4A47-BF4E-0E1DFA6330E1}" presName="connTx" presStyleLbl="parChTrans1D4" presStyleIdx="4" presStyleCnt="5"/>
      <dgm:spPr/>
      <dgm:t>
        <a:bodyPr/>
        <a:lstStyle/>
        <a:p>
          <a:endParaRPr lang="zh-TW" altLang="en-US"/>
        </a:p>
      </dgm:t>
    </dgm:pt>
    <dgm:pt modelId="{5B23ABEB-E7EF-4FE2-A439-95EC4B7DCD96}" type="pres">
      <dgm:prSet presAssocID="{5BA78147-70A9-4D10-8529-09B487A80CF3}" presName="root2" presStyleCnt="0"/>
      <dgm:spPr/>
    </dgm:pt>
    <dgm:pt modelId="{AE29AA77-0EEA-452D-8AE1-6CFF56172374}" type="pres">
      <dgm:prSet presAssocID="{5BA78147-70A9-4D10-8529-09B487A80CF3}" presName="LevelTwoTextNode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9D22159-1A65-4055-9494-2E3C906BC303}" type="pres">
      <dgm:prSet presAssocID="{5BA78147-70A9-4D10-8529-09B487A80CF3}" presName="level3hierChild" presStyleCnt="0"/>
      <dgm:spPr/>
    </dgm:pt>
  </dgm:ptLst>
  <dgm:cxnLst>
    <dgm:cxn modelId="{1C6CC1D8-EDE3-4874-8EBA-D72696BBDFEF}" type="presOf" srcId="{97012F4B-0096-4DF1-AABB-49145CE4F27B}" destId="{4E17F532-F4F8-4349-9809-D1F207C2562E}" srcOrd="0" destOrd="0" presId="urn:microsoft.com/office/officeart/2005/8/layout/hierarchy2"/>
    <dgm:cxn modelId="{87817C37-3E4C-49CE-A2B6-F16D48DC29B6}" type="presOf" srcId="{F5ABEF72-0EA9-4C9D-B591-9249BA939801}" destId="{5E02A5AC-B0EE-4CDA-9583-B1C938D6289D}" srcOrd="0" destOrd="0" presId="urn:microsoft.com/office/officeart/2005/8/layout/hierarchy2"/>
    <dgm:cxn modelId="{679C16DA-D283-4F72-B5B9-41BFE5D5862A}" type="presOf" srcId="{73B0F932-1446-4EED-960F-30D720E10FBC}" destId="{EBCB0CED-9172-4FCA-9C7F-FE7D6A756746}" srcOrd="1" destOrd="0" presId="urn:microsoft.com/office/officeart/2005/8/layout/hierarchy2"/>
    <dgm:cxn modelId="{CF9AFD20-7E0E-475C-8197-7AA74FCA51A0}" type="presOf" srcId="{037122CB-90DE-45B6-87D0-8F6EF51CFA3E}" destId="{7A7BAB77-6330-44DD-AA08-89C8792FF4F5}" srcOrd="1" destOrd="0" presId="urn:microsoft.com/office/officeart/2005/8/layout/hierarchy2"/>
    <dgm:cxn modelId="{935341CE-2FA3-42A1-8145-6C0BDEBE8E5B}" type="presOf" srcId="{1B98C87E-A2C9-4BCA-A655-462D04B7030F}" destId="{BB7138AA-4927-4B63-BA6B-31DA568BC806}" srcOrd="0" destOrd="0" presId="urn:microsoft.com/office/officeart/2005/8/layout/hierarchy2"/>
    <dgm:cxn modelId="{B79DCBD0-CB90-4EDE-9DD0-64F45BB1B0B2}" type="presOf" srcId="{24A0545B-B441-47A0-9329-649FC215C219}" destId="{B973B219-A728-485D-A485-17850CA2ABF0}" srcOrd="0" destOrd="0" presId="urn:microsoft.com/office/officeart/2005/8/layout/hierarchy2"/>
    <dgm:cxn modelId="{3AE690C5-7641-41A4-AA38-F0F0174B9705}" type="presOf" srcId="{196999FD-117F-4F3E-9F39-B76CDE5F9B35}" destId="{8E71746D-7735-4C20-8B15-F34C4EB813A3}" srcOrd="0" destOrd="0" presId="urn:microsoft.com/office/officeart/2005/8/layout/hierarchy2"/>
    <dgm:cxn modelId="{067D2962-18A7-4FA8-A35B-53A0E46CB373}" srcId="{A26604F7-5DD5-4020-B54B-EC943898374B}" destId="{3F06B4D5-6ECF-40C7-804C-EA57E567A13F}" srcOrd="2" destOrd="0" parTransId="{8C49FF54-363D-4B4B-984F-E91D420CB69C}" sibTransId="{CAE4227F-F77F-4722-B31C-DDDDC0FA493D}"/>
    <dgm:cxn modelId="{2277886F-779A-47D5-960F-D2633A042F16}" srcId="{08605DE4-7255-4A5B-B248-7B187A639D17}" destId="{97C5F244-9AEC-4608-AD6B-793F2D50A4E4}" srcOrd="0" destOrd="0" parTransId="{782D8E3E-2CBB-429B-8FB3-10F581C6526A}" sibTransId="{BA9467D3-DD9C-41ED-A557-70A3576ACB96}"/>
    <dgm:cxn modelId="{2A6C3259-D1E4-4DC1-A24C-3D94960E17F4}" type="presOf" srcId="{F356F43F-8061-4199-80A3-7B4BD7502BDA}" destId="{707910DA-252F-48D0-8140-BDFEEA06A179}" srcOrd="0" destOrd="0" presId="urn:microsoft.com/office/officeart/2005/8/layout/hierarchy2"/>
    <dgm:cxn modelId="{5D89A403-693B-4171-B203-5ABD4D2E84AF}" type="presOf" srcId="{7DB1B96C-23D1-4CAB-A522-C4DFB4C19E63}" destId="{4201DA16-52E8-45DF-84C4-1BB0763F76A1}" srcOrd="0" destOrd="0" presId="urn:microsoft.com/office/officeart/2005/8/layout/hierarchy2"/>
    <dgm:cxn modelId="{4893167E-1B7E-42D2-A3BC-4325760139A1}" type="presOf" srcId="{5BA78147-70A9-4D10-8529-09B487A80CF3}" destId="{AE29AA77-0EEA-452D-8AE1-6CFF56172374}" srcOrd="0" destOrd="0" presId="urn:microsoft.com/office/officeart/2005/8/layout/hierarchy2"/>
    <dgm:cxn modelId="{187CE0D9-C414-4D4E-AF77-2C7D9A75E817}" srcId="{196999FD-117F-4F3E-9F39-B76CDE5F9B35}" destId="{317B4996-B73C-4080-93FD-7F752B7D51E5}" srcOrd="1" destOrd="0" parTransId="{D8C15809-1E86-4164-A01B-60F0314468A2}" sibTransId="{95263A7F-3F87-44FD-B499-635801734898}"/>
    <dgm:cxn modelId="{425A5D5B-EE03-466D-948D-D472423877DF}" srcId="{03AFEDBA-1782-4572-A495-1FD4A396E050}" destId="{7DB1B96C-23D1-4CAB-A522-C4DFB4C19E63}" srcOrd="0" destOrd="0" parTransId="{97012F4B-0096-4DF1-AABB-49145CE4F27B}" sibTransId="{09076A14-2C15-4F30-8D8A-F109B676B4DD}"/>
    <dgm:cxn modelId="{2C0A35A4-9170-403F-B860-58141061E727}" type="presOf" srcId="{8C49FF54-363D-4B4B-984F-E91D420CB69C}" destId="{5C6985BA-8035-48C8-8062-88F631B7021D}" srcOrd="1" destOrd="0" presId="urn:microsoft.com/office/officeart/2005/8/layout/hierarchy2"/>
    <dgm:cxn modelId="{23A4201E-934C-4C77-AF6A-E6452B830002}" type="presOf" srcId="{F5ABEF72-0EA9-4C9D-B591-9249BA939801}" destId="{6234D69B-ADC7-4B19-94EF-DC9078E39A69}" srcOrd="1" destOrd="0" presId="urn:microsoft.com/office/officeart/2005/8/layout/hierarchy2"/>
    <dgm:cxn modelId="{08562CDC-D06D-405C-9D9D-E895C96D9A84}" srcId="{A26604F7-5DD5-4020-B54B-EC943898374B}" destId="{1B98C87E-A2C9-4BCA-A655-462D04B7030F}" srcOrd="0" destOrd="0" parTransId="{24A0545B-B441-47A0-9329-649FC215C219}" sibTransId="{DC00EE1C-C17A-4EA2-8C02-573CEECFD814}"/>
    <dgm:cxn modelId="{51E003F6-A761-43D0-8701-CE622B900105}" type="presOf" srcId="{3F06B4D5-6ECF-40C7-804C-EA57E567A13F}" destId="{54C4A1A9-00EA-4319-8DE9-B1652F013226}" srcOrd="0" destOrd="0" presId="urn:microsoft.com/office/officeart/2005/8/layout/hierarchy2"/>
    <dgm:cxn modelId="{70287569-6FA4-4FAB-BDA9-698E53355067}" type="presOf" srcId="{03AFEDBA-1782-4572-A495-1FD4A396E050}" destId="{24CC11F4-E064-4068-9CA1-56EBE73FF79E}" srcOrd="0" destOrd="0" presId="urn:microsoft.com/office/officeart/2005/8/layout/hierarchy2"/>
    <dgm:cxn modelId="{238CAC21-A3B2-4384-874C-B9577FD5AA13}" type="presOf" srcId="{5F14B1BF-31C2-4C07-8552-D1DD31A0A48C}" destId="{13789EB3-758F-4A15-A2F8-C131E518763B}" srcOrd="0" destOrd="0" presId="urn:microsoft.com/office/officeart/2005/8/layout/hierarchy2"/>
    <dgm:cxn modelId="{55A00F5A-5D29-4158-9988-CBFBC831AF99}" srcId="{3F06B4D5-6ECF-40C7-804C-EA57E567A13F}" destId="{2DCE43D4-3B95-4D17-A09C-86A0B75A4517}" srcOrd="0" destOrd="0" parTransId="{F5ABEF72-0EA9-4C9D-B591-9249BA939801}" sibTransId="{5208DD23-7EC4-491E-960F-6CD90AEF3002}"/>
    <dgm:cxn modelId="{63CFB349-C9AC-4BA5-A1F2-F4FE3EA25A2D}" type="presOf" srcId="{97C5F244-9AEC-4608-AD6B-793F2D50A4E4}" destId="{BF74FA2E-F289-4468-BA8C-414BD24639C5}" srcOrd="0" destOrd="0" presId="urn:microsoft.com/office/officeart/2005/8/layout/hierarchy2"/>
    <dgm:cxn modelId="{3A0919BD-23C4-4547-A6BE-07DC2AC9E521}" type="presOf" srcId="{73B0F932-1446-4EED-960F-30D720E10FBC}" destId="{F0A76E5B-1C4F-4E8C-A21F-32F001A89E21}" srcOrd="0" destOrd="0" presId="urn:microsoft.com/office/officeart/2005/8/layout/hierarchy2"/>
    <dgm:cxn modelId="{7F440A8F-64A5-498E-8316-66B5FC994B16}" type="presOf" srcId="{BF97D97F-CCF7-4AC0-9894-C33CD75DE7A3}" destId="{2B863E30-C39C-49FA-861B-28F5C33439ED}" srcOrd="0" destOrd="0" presId="urn:microsoft.com/office/officeart/2005/8/layout/hierarchy2"/>
    <dgm:cxn modelId="{940C5370-8551-43AC-AB8F-32A91652A8A0}" srcId="{1B98C87E-A2C9-4BCA-A655-462D04B7030F}" destId="{08605DE4-7255-4A5B-B248-7B187A639D17}" srcOrd="0" destOrd="0" parTransId="{BF97D97F-CCF7-4AC0-9894-C33CD75DE7A3}" sibTransId="{3FD6A0ED-52F6-46D2-9483-438EE72882C4}"/>
    <dgm:cxn modelId="{191A24C7-DD90-4008-8D7A-595B1A365A2E}" type="presOf" srcId="{317B4996-B73C-4080-93FD-7F752B7D51E5}" destId="{58A09D7E-606F-4126-8F12-D77F2D6A4953}" srcOrd="0" destOrd="0" presId="urn:microsoft.com/office/officeart/2005/8/layout/hierarchy2"/>
    <dgm:cxn modelId="{EAF40EA4-1725-4508-B6B5-3548C42C714D}" type="presOf" srcId="{7A5658A7-8DC3-4048-82B3-2770DA8F62F2}" destId="{A65ADF2A-1E4F-495D-A449-6A8E5DEEDBBF}" srcOrd="0" destOrd="0" presId="urn:microsoft.com/office/officeart/2005/8/layout/hierarchy2"/>
    <dgm:cxn modelId="{5CDE62DC-652E-4FDB-8CF1-3959B356F742}" type="presOf" srcId="{DEA0421A-5498-4BB7-8A19-A92E6F6C460C}" destId="{DB4B547D-E0BA-4A97-955A-B82CB2A7929C}" srcOrd="0" destOrd="0" presId="urn:microsoft.com/office/officeart/2005/8/layout/hierarchy2"/>
    <dgm:cxn modelId="{ABC5F7CC-C367-4972-B864-6DCCA02A5181}" type="presOf" srcId="{3150796C-50FE-4A47-BF4E-0E1DFA6330E1}" destId="{A396EE86-A6AB-4C8B-9B5E-818698DFCD04}" srcOrd="0" destOrd="0" presId="urn:microsoft.com/office/officeart/2005/8/layout/hierarchy2"/>
    <dgm:cxn modelId="{2E50D40E-3ECA-43BF-B927-F79F2ED04F16}" type="presOf" srcId="{782D8E3E-2CBB-429B-8FB3-10F581C6526A}" destId="{3ECD9D04-E608-49CF-9493-9537095F372D}" srcOrd="0" destOrd="0" presId="urn:microsoft.com/office/officeart/2005/8/layout/hierarchy2"/>
    <dgm:cxn modelId="{AAB4C27E-F2AE-4266-96DD-C854D6FC96EB}" type="presOf" srcId="{782D8E3E-2CBB-429B-8FB3-10F581C6526A}" destId="{D4BD0C96-4E6E-4037-918E-B0961B67DD7F}" srcOrd="1" destOrd="0" presId="urn:microsoft.com/office/officeart/2005/8/layout/hierarchy2"/>
    <dgm:cxn modelId="{7B55BEBB-C947-46AC-96CE-8294C21A45E7}" type="presOf" srcId="{DEA0421A-5498-4BB7-8A19-A92E6F6C460C}" destId="{8B2D5D33-6A56-4AC3-A8E2-49E371BAA49E}" srcOrd="1" destOrd="0" presId="urn:microsoft.com/office/officeart/2005/8/layout/hierarchy2"/>
    <dgm:cxn modelId="{022BDB8F-D429-4440-8E57-EB7F4FFE508A}" type="presOf" srcId="{A53A27D0-93ED-40DE-9188-09CC2E1D097F}" destId="{93FC4B5A-DA05-4026-BD10-6C995EA2AE8F}" srcOrd="0" destOrd="0" presId="urn:microsoft.com/office/officeart/2005/8/layout/hierarchy2"/>
    <dgm:cxn modelId="{023C953E-9765-42A2-9BA6-DD451AABBDB5}" type="presOf" srcId="{7A5658A7-8DC3-4048-82B3-2770DA8F62F2}" destId="{62F2F79B-CCC1-43B5-A4F7-811303D7545A}" srcOrd="1" destOrd="0" presId="urn:microsoft.com/office/officeart/2005/8/layout/hierarchy2"/>
    <dgm:cxn modelId="{830DD189-0ABC-4E22-8C62-A254BE756DFA}" type="presOf" srcId="{037122CB-90DE-45B6-87D0-8F6EF51CFA3E}" destId="{49D06DC3-11F3-4B98-86FC-0ADD78C5BA7D}" srcOrd="0" destOrd="0" presId="urn:microsoft.com/office/officeart/2005/8/layout/hierarchy2"/>
    <dgm:cxn modelId="{CE923793-84C4-428E-8767-B75DFE8699E1}" srcId="{2DCE43D4-3B95-4D17-A09C-86A0B75A4517}" destId="{5BA78147-70A9-4D10-8529-09B487A80CF3}" srcOrd="0" destOrd="0" parTransId="{3150796C-50FE-4A47-BF4E-0E1DFA6330E1}" sibTransId="{D4D271E1-8B96-48E1-B2C1-D04152FAAECF}"/>
    <dgm:cxn modelId="{F095A9D2-F192-4309-8BEF-CF731C00EF39}" type="presOf" srcId="{97012F4B-0096-4DF1-AABB-49145CE4F27B}" destId="{2CBCCF77-F803-4485-8A37-FE3ED8334193}" srcOrd="1" destOrd="0" presId="urn:microsoft.com/office/officeart/2005/8/layout/hierarchy2"/>
    <dgm:cxn modelId="{E8ABE095-26AA-4965-8D97-35B279AC3B24}" type="presOf" srcId="{B41CCFE9-18C0-4225-ABA8-07B792348C0D}" destId="{3EA8FE18-5950-40F0-96B8-EE08D65D7076}" srcOrd="0" destOrd="0" presId="urn:microsoft.com/office/officeart/2005/8/layout/hierarchy2"/>
    <dgm:cxn modelId="{FF4FD295-CDD2-4AEB-B85A-BEC02AE77220}" type="presOf" srcId="{24A0545B-B441-47A0-9329-649FC215C219}" destId="{63BE0DEE-221C-43B7-A117-7D09D1E49D58}" srcOrd="1" destOrd="0" presId="urn:microsoft.com/office/officeart/2005/8/layout/hierarchy2"/>
    <dgm:cxn modelId="{91C06C3C-8E3D-443D-A782-B7EDE83C8D10}" type="presOf" srcId="{AF44870D-AA24-4173-8611-FCD39FA863F0}" destId="{1BBA2245-8DC2-4359-9DE9-2A57C0B05F36}" srcOrd="0" destOrd="0" presId="urn:microsoft.com/office/officeart/2005/8/layout/hierarchy2"/>
    <dgm:cxn modelId="{E18A153D-C596-4D8D-96F3-5978FD529963}" type="presOf" srcId="{2DCE43D4-3B95-4D17-A09C-86A0B75A4517}" destId="{FEEF0ED2-7444-47A3-840A-4A9CA131D8CC}" srcOrd="0" destOrd="0" presId="urn:microsoft.com/office/officeart/2005/8/layout/hierarchy2"/>
    <dgm:cxn modelId="{56BF468F-783A-4400-87D8-FFFD03770C8C}" type="presOf" srcId="{A26604F7-5DD5-4020-B54B-EC943898374B}" destId="{DC2A1CDD-8E20-4B5D-A862-20790E73C59C}" srcOrd="0" destOrd="0" presId="urn:microsoft.com/office/officeart/2005/8/layout/hierarchy2"/>
    <dgm:cxn modelId="{2B2461A8-B85C-42E6-94BB-DCC490F4E984}" type="presOf" srcId="{BF97D97F-CCF7-4AC0-9894-C33CD75DE7A3}" destId="{0C9686F9-092B-4545-8223-9E5AB824C0B9}" srcOrd="1" destOrd="0" presId="urn:microsoft.com/office/officeart/2005/8/layout/hierarchy2"/>
    <dgm:cxn modelId="{D61DAA5F-4480-468E-8F7C-3C6266E7E3ED}" srcId="{317B4996-B73C-4080-93FD-7F752B7D51E5}" destId="{AF44870D-AA24-4173-8611-FCD39FA863F0}" srcOrd="0" destOrd="0" parTransId="{A53A27D0-93ED-40DE-9188-09CC2E1D097F}" sibTransId="{4EB697D1-AC25-4229-B157-063FE1966568}"/>
    <dgm:cxn modelId="{6B68FCD9-1CC3-4247-913C-C65A76A767A8}" type="presOf" srcId="{D8C15809-1E86-4164-A01B-60F0314468A2}" destId="{BF836A60-3187-4695-A0BB-A7FBC172B0F4}" srcOrd="0" destOrd="0" presId="urn:microsoft.com/office/officeart/2005/8/layout/hierarchy2"/>
    <dgm:cxn modelId="{517BBF74-BB87-4801-9E2A-E7BF3E531186}" srcId="{A26604F7-5DD5-4020-B54B-EC943898374B}" destId="{196999FD-117F-4F3E-9F39-B76CDE5F9B35}" srcOrd="1" destOrd="0" parTransId="{7A5658A7-8DC3-4048-82B3-2770DA8F62F2}" sibTransId="{43739C0B-58E2-4DC3-8D17-A6DB9E5D3687}"/>
    <dgm:cxn modelId="{F01F6254-1675-4EBE-8399-F279B2D85E90}" srcId="{F356F43F-8061-4199-80A3-7B4BD7502BDA}" destId="{B41CCFE9-18C0-4225-ABA8-07B792348C0D}" srcOrd="0" destOrd="0" parTransId="{037122CB-90DE-45B6-87D0-8F6EF51CFA3E}" sibTransId="{0ED337A9-369E-40C9-BFB6-3B362FA0BA17}"/>
    <dgm:cxn modelId="{3F5AEE5B-B6ED-4575-80F3-5657928BD2DE}" type="presOf" srcId="{A53A27D0-93ED-40DE-9188-09CC2E1D097F}" destId="{F97A1F8E-559F-4719-9FCB-9E02A2DC24B9}" srcOrd="1" destOrd="0" presId="urn:microsoft.com/office/officeart/2005/8/layout/hierarchy2"/>
    <dgm:cxn modelId="{419D56F9-E412-49FE-8AB2-D2793986B2B1}" type="presOf" srcId="{8C49FF54-363D-4B4B-984F-E91D420CB69C}" destId="{63203EC5-CF85-4D74-9ADF-2BDBED000BF6}" srcOrd="0" destOrd="0" presId="urn:microsoft.com/office/officeart/2005/8/layout/hierarchy2"/>
    <dgm:cxn modelId="{6BC834C9-0090-446C-8F4C-A2101BFB0E5B}" srcId="{196999FD-117F-4F3E-9F39-B76CDE5F9B35}" destId="{03AFEDBA-1782-4572-A495-1FD4A396E050}" srcOrd="0" destOrd="0" parTransId="{73B0F932-1446-4EED-960F-30D720E10FBC}" sibTransId="{1EA6C39B-8D26-4D7A-9969-3370F3E587B7}"/>
    <dgm:cxn modelId="{74A84E19-5F06-4543-9216-38DDD8D8EFF9}" type="presOf" srcId="{08605DE4-7255-4A5B-B248-7B187A639D17}" destId="{4652B89B-8300-4DEB-AD7B-069BD2E46C4C}" srcOrd="0" destOrd="0" presId="urn:microsoft.com/office/officeart/2005/8/layout/hierarchy2"/>
    <dgm:cxn modelId="{EE06F003-9B46-4A6E-893A-B3C144248FEC}" type="presOf" srcId="{D8C15809-1E86-4164-A01B-60F0314468A2}" destId="{B1641CE7-074C-4B99-AB5D-4BC4F7B71A4B}" srcOrd="1" destOrd="0" presId="urn:microsoft.com/office/officeart/2005/8/layout/hierarchy2"/>
    <dgm:cxn modelId="{2810645B-F39A-498D-B458-D5C0A880F5CE}" srcId="{5F14B1BF-31C2-4C07-8552-D1DD31A0A48C}" destId="{A26604F7-5DD5-4020-B54B-EC943898374B}" srcOrd="0" destOrd="0" parTransId="{6EEFB56C-4397-4C9C-A6FE-5D46946993D0}" sibTransId="{5F708238-0C06-4897-B778-3CC0BEF5A5D6}"/>
    <dgm:cxn modelId="{D28A0851-0C89-48D0-8DF4-C51069D9BF4F}" type="presOf" srcId="{3150796C-50FE-4A47-BF4E-0E1DFA6330E1}" destId="{85EF8958-42BD-493B-8A10-5F879F72E02D}" srcOrd="1" destOrd="0" presId="urn:microsoft.com/office/officeart/2005/8/layout/hierarchy2"/>
    <dgm:cxn modelId="{BAA93815-2E35-477E-B5BE-B0466994428F}" srcId="{1B98C87E-A2C9-4BCA-A655-462D04B7030F}" destId="{F356F43F-8061-4199-80A3-7B4BD7502BDA}" srcOrd="1" destOrd="0" parTransId="{DEA0421A-5498-4BB7-8A19-A92E6F6C460C}" sibTransId="{37F2BE81-6B8A-40E2-BB68-6BF95BC030C3}"/>
    <dgm:cxn modelId="{9914E28E-6C49-4308-85F0-81A6284C1E12}" type="presParOf" srcId="{13789EB3-758F-4A15-A2F8-C131E518763B}" destId="{146065B5-D745-4CAB-825A-C55B371769A6}" srcOrd="0" destOrd="0" presId="urn:microsoft.com/office/officeart/2005/8/layout/hierarchy2"/>
    <dgm:cxn modelId="{5EED9A1E-3603-47A6-8A80-A6ABA596E3FB}" type="presParOf" srcId="{146065B5-D745-4CAB-825A-C55B371769A6}" destId="{DC2A1CDD-8E20-4B5D-A862-20790E73C59C}" srcOrd="0" destOrd="0" presId="urn:microsoft.com/office/officeart/2005/8/layout/hierarchy2"/>
    <dgm:cxn modelId="{D71A750B-1560-41A0-8BD1-63AE4F4341EA}" type="presParOf" srcId="{146065B5-D745-4CAB-825A-C55B371769A6}" destId="{45B819E7-27E1-460F-8C1E-840E8A342F58}" srcOrd="1" destOrd="0" presId="urn:microsoft.com/office/officeart/2005/8/layout/hierarchy2"/>
    <dgm:cxn modelId="{6F64A272-EE68-45BA-932F-82C3D18D307F}" type="presParOf" srcId="{45B819E7-27E1-460F-8C1E-840E8A342F58}" destId="{B973B219-A728-485D-A485-17850CA2ABF0}" srcOrd="0" destOrd="0" presId="urn:microsoft.com/office/officeart/2005/8/layout/hierarchy2"/>
    <dgm:cxn modelId="{D51B2F08-9FF9-4759-8E03-7D0799546151}" type="presParOf" srcId="{B973B219-A728-485D-A485-17850CA2ABF0}" destId="{63BE0DEE-221C-43B7-A117-7D09D1E49D58}" srcOrd="0" destOrd="0" presId="urn:microsoft.com/office/officeart/2005/8/layout/hierarchy2"/>
    <dgm:cxn modelId="{05CBF91D-8F02-4454-B8CE-A294454B52AD}" type="presParOf" srcId="{45B819E7-27E1-460F-8C1E-840E8A342F58}" destId="{9500E38C-2122-4916-9AB4-58AF97A45E33}" srcOrd="1" destOrd="0" presId="urn:microsoft.com/office/officeart/2005/8/layout/hierarchy2"/>
    <dgm:cxn modelId="{92E23171-B268-4844-8515-AD759A962A6B}" type="presParOf" srcId="{9500E38C-2122-4916-9AB4-58AF97A45E33}" destId="{BB7138AA-4927-4B63-BA6B-31DA568BC806}" srcOrd="0" destOrd="0" presId="urn:microsoft.com/office/officeart/2005/8/layout/hierarchy2"/>
    <dgm:cxn modelId="{09486551-46D0-438E-87E7-38E1359DC586}" type="presParOf" srcId="{9500E38C-2122-4916-9AB4-58AF97A45E33}" destId="{7D1277C5-F77A-41FB-8BA3-91191A2FB765}" srcOrd="1" destOrd="0" presId="urn:microsoft.com/office/officeart/2005/8/layout/hierarchy2"/>
    <dgm:cxn modelId="{F70D497D-4C56-4D1C-BF7E-101EA20E7628}" type="presParOf" srcId="{7D1277C5-F77A-41FB-8BA3-91191A2FB765}" destId="{2B863E30-C39C-49FA-861B-28F5C33439ED}" srcOrd="0" destOrd="0" presId="urn:microsoft.com/office/officeart/2005/8/layout/hierarchy2"/>
    <dgm:cxn modelId="{D217247C-85FC-4F89-AF1D-5CDBE1B28E97}" type="presParOf" srcId="{2B863E30-C39C-49FA-861B-28F5C33439ED}" destId="{0C9686F9-092B-4545-8223-9E5AB824C0B9}" srcOrd="0" destOrd="0" presId="urn:microsoft.com/office/officeart/2005/8/layout/hierarchy2"/>
    <dgm:cxn modelId="{26441A00-F2EE-4907-A9B3-BBDC632168A5}" type="presParOf" srcId="{7D1277C5-F77A-41FB-8BA3-91191A2FB765}" destId="{FF281F47-E197-4B68-A5D1-6C153F97B15F}" srcOrd="1" destOrd="0" presId="urn:microsoft.com/office/officeart/2005/8/layout/hierarchy2"/>
    <dgm:cxn modelId="{B9D767A4-6784-43AC-889F-C402252CB566}" type="presParOf" srcId="{FF281F47-E197-4B68-A5D1-6C153F97B15F}" destId="{4652B89B-8300-4DEB-AD7B-069BD2E46C4C}" srcOrd="0" destOrd="0" presId="urn:microsoft.com/office/officeart/2005/8/layout/hierarchy2"/>
    <dgm:cxn modelId="{DDB0C7FB-E6EB-49B5-BACD-3F6E3CA2D4E6}" type="presParOf" srcId="{FF281F47-E197-4B68-A5D1-6C153F97B15F}" destId="{38BBB6F4-7DE1-4F5F-9852-FA9037449CEE}" srcOrd="1" destOrd="0" presId="urn:microsoft.com/office/officeart/2005/8/layout/hierarchy2"/>
    <dgm:cxn modelId="{753B1EF3-02ED-4A8A-8EDD-A6639C7A6217}" type="presParOf" srcId="{38BBB6F4-7DE1-4F5F-9852-FA9037449CEE}" destId="{3ECD9D04-E608-49CF-9493-9537095F372D}" srcOrd="0" destOrd="0" presId="urn:microsoft.com/office/officeart/2005/8/layout/hierarchy2"/>
    <dgm:cxn modelId="{61ED9987-989B-4EF9-92CE-32A5E737C449}" type="presParOf" srcId="{3ECD9D04-E608-49CF-9493-9537095F372D}" destId="{D4BD0C96-4E6E-4037-918E-B0961B67DD7F}" srcOrd="0" destOrd="0" presId="urn:microsoft.com/office/officeart/2005/8/layout/hierarchy2"/>
    <dgm:cxn modelId="{932E7D1F-176B-4FDE-9718-6929A002872E}" type="presParOf" srcId="{38BBB6F4-7DE1-4F5F-9852-FA9037449CEE}" destId="{69E21E8F-2C28-4E4C-A568-FB8FD1375930}" srcOrd="1" destOrd="0" presId="urn:microsoft.com/office/officeart/2005/8/layout/hierarchy2"/>
    <dgm:cxn modelId="{7A44742A-9364-446F-A192-4A389FBF02F8}" type="presParOf" srcId="{69E21E8F-2C28-4E4C-A568-FB8FD1375930}" destId="{BF74FA2E-F289-4468-BA8C-414BD24639C5}" srcOrd="0" destOrd="0" presId="urn:microsoft.com/office/officeart/2005/8/layout/hierarchy2"/>
    <dgm:cxn modelId="{0A6FF279-856F-41E8-AEE2-0391769F72B4}" type="presParOf" srcId="{69E21E8F-2C28-4E4C-A568-FB8FD1375930}" destId="{2F2E0118-74FC-4A0C-BC67-B92D7E90759F}" srcOrd="1" destOrd="0" presId="urn:microsoft.com/office/officeart/2005/8/layout/hierarchy2"/>
    <dgm:cxn modelId="{462910CB-33C9-4C8F-A31B-9F589D4D5221}" type="presParOf" srcId="{7D1277C5-F77A-41FB-8BA3-91191A2FB765}" destId="{DB4B547D-E0BA-4A97-955A-B82CB2A7929C}" srcOrd="2" destOrd="0" presId="urn:microsoft.com/office/officeart/2005/8/layout/hierarchy2"/>
    <dgm:cxn modelId="{4E51D5F8-0CEC-407C-BC92-0DF0BDE4F860}" type="presParOf" srcId="{DB4B547D-E0BA-4A97-955A-B82CB2A7929C}" destId="{8B2D5D33-6A56-4AC3-A8E2-49E371BAA49E}" srcOrd="0" destOrd="0" presId="urn:microsoft.com/office/officeart/2005/8/layout/hierarchy2"/>
    <dgm:cxn modelId="{EBE64F09-1F3A-40A7-844A-CB970F385F4A}" type="presParOf" srcId="{7D1277C5-F77A-41FB-8BA3-91191A2FB765}" destId="{5DEE333D-D15B-4CF6-A69E-93F6B733E128}" srcOrd="3" destOrd="0" presId="urn:microsoft.com/office/officeart/2005/8/layout/hierarchy2"/>
    <dgm:cxn modelId="{E6DE1169-3883-4F9C-98E5-9626AF1D68CB}" type="presParOf" srcId="{5DEE333D-D15B-4CF6-A69E-93F6B733E128}" destId="{707910DA-252F-48D0-8140-BDFEEA06A179}" srcOrd="0" destOrd="0" presId="urn:microsoft.com/office/officeart/2005/8/layout/hierarchy2"/>
    <dgm:cxn modelId="{2BA49928-F253-48F4-BB1F-E8FABE11A25A}" type="presParOf" srcId="{5DEE333D-D15B-4CF6-A69E-93F6B733E128}" destId="{55CD0928-2682-4E99-9CB4-E34410D853B4}" srcOrd="1" destOrd="0" presId="urn:microsoft.com/office/officeart/2005/8/layout/hierarchy2"/>
    <dgm:cxn modelId="{D2A40A30-8F6B-496C-B5AF-2918B5F9579B}" type="presParOf" srcId="{55CD0928-2682-4E99-9CB4-E34410D853B4}" destId="{49D06DC3-11F3-4B98-86FC-0ADD78C5BA7D}" srcOrd="0" destOrd="0" presId="urn:microsoft.com/office/officeart/2005/8/layout/hierarchy2"/>
    <dgm:cxn modelId="{E980C53B-8158-4A57-8200-54AA81AF849F}" type="presParOf" srcId="{49D06DC3-11F3-4B98-86FC-0ADD78C5BA7D}" destId="{7A7BAB77-6330-44DD-AA08-89C8792FF4F5}" srcOrd="0" destOrd="0" presId="urn:microsoft.com/office/officeart/2005/8/layout/hierarchy2"/>
    <dgm:cxn modelId="{10091C12-EBB1-4867-B927-4CAD52F42684}" type="presParOf" srcId="{55CD0928-2682-4E99-9CB4-E34410D853B4}" destId="{98AA4626-9FEC-47F4-95BD-C3B414FA518A}" srcOrd="1" destOrd="0" presId="urn:microsoft.com/office/officeart/2005/8/layout/hierarchy2"/>
    <dgm:cxn modelId="{CC7768BF-2CAC-4AA6-BB59-6387321BAB30}" type="presParOf" srcId="{98AA4626-9FEC-47F4-95BD-C3B414FA518A}" destId="{3EA8FE18-5950-40F0-96B8-EE08D65D7076}" srcOrd="0" destOrd="0" presId="urn:microsoft.com/office/officeart/2005/8/layout/hierarchy2"/>
    <dgm:cxn modelId="{4B55ACDF-FC4C-4756-A292-18C5D34B37CF}" type="presParOf" srcId="{98AA4626-9FEC-47F4-95BD-C3B414FA518A}" destId="{5BA117E2-8EC4-4466-9406-7C246E593394}" srcOrd="1" destOrd="0" presId="urn:microsoft.com/office/officeart/2005/8/layout/hierarchy2"/>
    <dgm:cxn modelId="{4DD86C2A-9F75-4A97-9F0B-FC60B9441C97}" type="presParOf" srcId="{45B819E7-27E1-460F-8C1E-840E8A342F58}" destId="{A65ADF2A-1E4F-495D-A449-6A8E5DEEDBBF}" srcOrd="2" destOrd="0" presId="urn:microsoft.com/office/officeart/2005/8/layout/hierarchy2"/>
    <dgm:cxn modelId="{285B8ACF-7418-4CBB-BC34-F3768B021040}" type="presParOf" srcId="{A65ADF2A-1E4F-495D-A449-6A8E5DEEDBBF}" destId="{62F2F79B-CCC1-43B5-A4F7-811303D7545A}" srcOrd="0" destOrd="0" presId="urn:microsoft.com/office/officeart/2005/8/layout/hierarchy2"/>
    <dgm:cxn modelId="{EFA1CD12-7F46-484B-BF30-76DB6F259AA7}" type="presParOf" srcId="{45B819E7-27E1-460F-8C1E-840E8A342F58}" destId="{259C1DAD-BB0C-4612-BC36-9FB44A547534}" srcOrd="3" destOrd="0" presId="urn:microsoft.com/office/officeart/2005/8/layout/hierarchy2"/>
    <dgm:cxn modelId="{F95BD33D-3DDC-44F0-AFAF-59725AF4A0AD}" type="presParOf" srcId="{259C1DAD-BB0C-4612-BC36-9FB44A547534}" destId="{8E71746D-7735-4C20-8B15-F34C4EB813A3}" srcOrd="0" destOrd="0" presId="urn:microsoft.com/office/officeart/2005/8/layout/hierarchy2"/>
    <dgm:cxn modelId="{74E48367-FA42-4089-9DDE-A53420D1AC18}" type="presParOf" srcId="{259C1DAD-BB0C-4612-BC36-9FB44A547534}" destId="{B1152164-F820-4EC4-9B5A-B0B9CFAA5645}" srcOrd="1" destOrd="0" presId="urn:microsoft.com/office/officeart/2005/8/layout/hierarchy2"/>
    <dgm:cxn modelId="{42634A1B-021A-45CE-ADF3-D55F66D14D6F}" type="presParOf" srcId="{B1152164-F820-4EC4-9B5A-B0B9CFAA5645}" destId="{F0A76E5B-1C4F-4E8C-A21F-32F001A89E21}" srcOrd="0" destOrd="0" presId="urn:microsoft.com/office/officeart/2005/8/layout/hierarchy2"/>
    <dgm:cxn modelId="{3084F1DC-B822-4089-B5D1-7F56480B722B}" type="presParOf" srcId="{F0A76E5B-1C4F-4E8C-A21F-32F001A89E21}" destId="{EBCB0CED-9172-4FCA-9C7F-FE7D6A756746}" srcOrd="0" destOrd="0" presId="urn:microsoft.com/office/officeart/2005/8/layout/hierarchy2"/>
    <dgm:cxn modelId="{C3AD54E5-B30C-4CFC-8EC3-F201F179B0C7}" type="presParOf" srcId="{B1152164-F820-4EC4-9B5A-B0B9CFAA5645}" destId="{143CDF59-5C81-47E5-BABF-986DF613F82F}" srcOrd="1" destOrd="0" presId="urn:microsoft.com/office/officeart/2005/8/layout/hierarchy2"/>
    <dgm:cxn modelId="{60E9A0F7-6429-42A4-BBE2-D661BEFA064F}" type="presParOf" srcId="{143CDF59-5C81-47E5-BABF-986DF613F82F}" destId="{24CC11F4-E064-4068-9CA1-56EBE73FF79E}" srcOrd="0" destOrd="0" presId="urn:microsoft.com/office/officeart/2005/8/layout/hierarchy2"/>
    <dgm:cxn modelId="{8044C272-78C1-4AE6-A663-363CEEA57E89}" type="presParOf" srcId="{143CDF59-5C81-47E5-BABF-986DF613F82F}" destId="{16C40C10-F2EE-4F3A-9944-E1862493C65B}" srcOrd="1" destOrd="0" presId="urn:microsoft.com/office/officeart/2005/8/layout/hierarchy2"/>
    <dgm:cxn modelId="{F7B8DEA6-6CF0-4CD5-AFF6-C4C013FB3787}" type="presParOf" srcId="{16C40C10-F2EE-4F3A-9944-E1862493C65B}" destId="{4E17F532-F4F8-4349-9809-D1F207C2562E}" srcOrd="0" destOrd="0" presId="urn:microsoft.com/office/officeart/2005/8/layout/hierarchy2"/>
    <dgm:cxn modelId="{B96C5DC1-5799-4754-AC75-950507296899}" type="presParOf" srcId="{4E17F532-F4F8-4349-9809-D1F207C2562E}" destId="{2CBCCF77-F803-4485-8A37-FE3ED8334193}" srcOrd="0" destOrd="0" presId="urn:microsoft.com/office/officeart/2005/8/layout/hierarchy2"/>
    <dgm:cxn modelId="{913917FE-34DA-4935-92D9-5A2F207C9083}" type="presParOf" srcId="{16C40C10-F2EE-4F3A-9944-E1862493C65B}" destId="{28F04B69-DCB0-468F-97F8-E40B08BC3476}" srcOrd="1" destOrd="0" presId="urn:microsoft.com/office/officeart/2005/8/layout/hierarchy2"/>
    <dgm:cxn modelId="{8A1FDDDB-2693-4822-8B9C-D8D2E58A3E29}" type="presParOf" srcId="{28F04B69-DCB0-468F-97F8-E40B08BC3476}" destId="{4201DA16-52E8-45DF-84C4-1BB0763F76A1}" srcOrd="0" destOrd="0" presId="urn:microsoft.com/office/officeart/2005/8/layout/hierarchy2"/>
    <dgm:cxn modelId="{E0CE1E4D-311E-48BA-9F40-43A9FD5A25F6}" type="presParOf" srcId="{28F04B69-DCB0-468F-97F8-E40B08BC3476}" destId="{B594F517-A7D1-4926-A1B1-3D0AA3D954CE}" srcOrd="1" destOrd="0" presId="urn:microsoft.com/office/officeart/2005/8/layout/hierarchy2"/>
    <dgm:cxn modelId="{F724056C-145F-478A-87F5-2E2C94882ABF}" type="presParOf" srcId="{B1152164-F820-4EC4-9B5A-B0B9CFAA5645}" destId="{BF836A60-3187-4695-A0BB-A7FBC172B0F4}" srcOrd="2" destOrd="0" presId="urn:microsoft.com/office/officeart/2005/8/layout/hierarchy2"/>
    <dgm:cxn modelId="{FF87972B-8797-40E4-8DD0-28216EE48D93}" type="presParOf" srcId="{BF836A60-3187-4695-A0BB-A7FBC172B0F4}" destId="{B1641CE7-074C-4B99-AB5D-4BC4F7B71A4B}" srcOrd="0" destOrd="0" presId="urn:microsoft.com/office/officeart/2005/8/layout/hierarchy2"/>
    <dgm:cxn modelId="{232338A8-6E86-400D-8A79-2A831CBBA556}" type="presParOf" srcId="{B1152164-F820-4EC4-9B5A-B0B9CFAA5645}" destId="{28875E36-2E8B-4D73-A68D-C9752FBE3343}" srcOrd="3" destOrd="0" presId="urn:microsoft.com/office/officeart/2005/8/layout/hierarchy2"/>
    <dgm:cxn modelId="{F84D8587-ED32-4AED-96B6-D0C414591155}" type="presParOf" srcId="{28875E36-2E8B-4D73-A68D-C9752FBE3343}" destId="{58A09D7E-606F-4126-8F12-D77F2D6A4953}" srcOrd="0" destOrd="0" presId="urn:microsoft.com/office/officeart/2005/8/layout/hierarchy2"/>
    <dgm:cxn modelId="{91554BA3-443A-4701-89E1-18B7F51982DA}" type="presParOf" srcId="{28875E36-2E8B-4D73-A68D-C9752FBE3343}" destId="{DF7B1950-AD23-4790-A2AD-DC03BBE71B39}" srcOrd="1" destOrd="0" presId="urn:microsoft.com/office/officeart/2005/8/layout/hierarchy2"/>
    <dgm:cxn modelId="{F42B63A5-26DC-4E5E-8FA4-36F8F962A837}" type="presParOf" srcId="{DF7B1950-AD23-4790-A2AD-DC03BBE71B39}" destId="{93FC4B5A-DA05-4026-BD10-6C995EA2AE8F}" srcOrd="0" destOrd="0" presId="urn:microsoft.com/office/officeart/2005/8/layout/hierarchy2"/>
    <dgm:cxn modelId="{041226A5-3635-4C6D-B662-A8FB547F1D21}" type="presParOf" srcId="{93FC4B5A-DA05-4026-BD10-6C995EA2AE8F}" destId="{F97A1F8E-559F-4719-9FCB-9E02A2DC24B9}" srcOrd="0" destOrd="0" presId="urn:microsoft.com/office/officeart/2005/8/layout/hierarchy2"/>
    <dgm:cxn modelId="{FC01AAB3-D320-408B-9B8E-BB105F7CB66A}" type="presParOf" srcId="{DF7B1950-AD23-4790-A2AD-DC03BBE71B39}" destId="{BE5DAE9F-BD2F-4B9D-BD25-3B3A5E402F7C}" srcOrd="1" destOrd="0" presId="urn:microsoft.com/office/officeart/2005/8/layout/hierarchy2"/>
    <dgm:cxn modelId="{E1994684-9DBB-428B-9326-4E895A36D84D}" type="presParOf" srcId="{BE5DAE9F-BD2F-4B9D-BD25-3B3A5E402F7C}" destId="{1BBA2245-8DC2-4359-9DE9-2A57C0B05F36}" srcOrd="0" destOrd="0" presId="urn:microsoft.com/office/officeart/2005/8/layout/hierarchy2"/>
    <dgm:cxn modelId="{8BEB691B-A7B7-43C5-98B4-2BE4E272CCE3}" type="presParOf" srcId="{BE5DAE9F-BD2F-4B9D-BD25-3B3A5E402F7C}" destId="{2499FBAC-AF60-4B68-8570-AA70F11542D8}" srcOrd="1" destOrd="0" presId="urn:microsoft.com/office/officeart/2005/8/layout/hierarchy2"/>
    <dgm:cxn modelId="{50E0BB73-FA86-4378-8C3C-1745AF6A7A3E}" type="presParOf" srcId="{45B819E7-27E1-460F-8C1E-840E8A342F58}" destId="{63203EC5-CF85-4D74-9ADF-2BDBED000BF6}" srcOrd="4" destOrd="0" presId="urn:microsoft.com/office/officeart/2005/8/layout/hierarchy2"/>
    <dgm:cxn modelId="{9ED88C30-CDC6-4E79-A0C4-272AE5C9FF26}" type="presParOf" srcId="{63203EC5-CF85-4D74-9ADF-2BDBED000BF6}" destId="{5C6985BA-8035-48C8-8062-88F631B7021D}" srcOrd="0" destOrd="0" presId="urn:microsoft.com/office/officeart/2005/8/layout/hierarchy2"/>
    <dgm:cxn modelId="{565CF2D0-8861-4713-8C94-94E80180CD10}" type="presParOf" srcId="{45B819E7-27E1-460F-8C1E-840E8A342F58}" destId="{5AF7BAB6-BC94-4DD0-899A-D14C26F60F50}" srcOrd="5" destOrd="0" presId="urn:microsoft.com/office/officeart/2005/8/layout/hierarchy2"/>
    <dgm:cxn modelId="{6F9A34B6-C100-4362-B31D-EAB8C6709C3C}" type="presParOf" srcId="{5AF7BAB6-BC94-4DD0-899A-D14C26F60F50}" destId="{54C4A1A9-00EA-4319-8DE9-B1652F013226}" srcOrd="0" destOrd="0" presId="urn:microsoft.com/office/officeart/2005/8/layout/hierarchy2"/>
    <dgm:cxn modelId="{C10E6038-F069-46B0-A533-476B0E821528}" type="presParOf" srcId="{5AF7BAB6-BC94-4DD0-899A-D14C26F60F50}" destId="{190CDD0E-5C21-4CA7-80FD-747CE8BF25F5}" srcOrd="1" destOrd="0" presId="urn:microsoft.com/office/officeart/2005/8/layout/hierarchy2"/>
    <dgm:cxn modelId="{332084C1-ECBF-43AE-8E3A-32C0D5A996AE}" type="presParOf" srcId="{190CDD0E-5C21-4CA7-80FD-747CE8BF25F5}" destId="{5E02A5AC-B0EE-4CDA-9583-B1C938D6289D}" srcOrd="0" destOrd="0" presId="urn:microsoft.com/office/officeart/2005/8/layout/hierarchy2"/>
    <dgm:cxn modelId="{1E18D92D-54D0-4544-B65B-994B6C0ED8D9}" type="presParOf" srcId="{5E02A5AC-B0EE-4CDA-9583-B1C938D6289D}" destId="{6234D69B-ADC7-4B19-94EF-DC9078E39A69}" srcOrd="0" destOrd="0" presId="urn:microsoft.com/office/officeart/2005/8/layout/hierarchy2"/>
    <dgm:cxn modelId="{E58DFDF7-139C-434A-A8CF-272DDD6D626E}" type="presParOf" srcId="{190CDD0E-5C21-4CA7-80FD-747CE8BF25F5}" destId="{83052448-0D4B-4699-B4C3-0BE083A39721}" srcOrd="1" destOrd="0" presId="urn:microsoft.com/office/officeart/2005/8/layout/hierarchy2"/>
    <dgm:cxn modelId="{B263626B-46A8-45FB-A996-4B8DBFB38C58}" type="presParOf" srcId="{83052448-0D4B-4699-B4C3-0BE083A39721}" destId="{FEEF0ED2-7444-47A3-840A-4A9CA131D8CC}" srcOrd="0" destOrd="0" presId="urn:microsoft.com/office/officeart/2005/8/layout/hierarchy2"/>
    <dgm:cxn modelId="{88852CE3-5A3E-4799-AEF8-414551AF8442}" type="presParOf" srcId="{83052448-0D4B-4699-B4C3-0BE083A39721}" destId="{9933705D-4D1A-4468-A417-BB11337656EC}" srcOrd="1" destOrd="0" presId="urn:microsoft.com/office/officeart/2005/8/layout/hierarchy2"/>
    <dgm:cxn modelId="{79294EDE-220F-47B3-AC56-208B586B3904}" type="presParOf" srcId="{9933705D-4D1A-4468-A417-BB11337656EC}" destId="{A396EE86-A6AB-4C8B-9B5E-818698DFCD04}" srcOrd="0" destOrd="0" presId="urn:microsoft.com/office/officeart/2005/8/layout/hierarchy2"/>
    <dgm:cxn modelId="{A3FBD73F-4D7B-483A-A595-DC038C4F294F}" type="presParOf" srcId="{A396EE86-A6AB-4C8B-9B5E-818698DFCD04}" destId="{85EF8958-42BD-493B-8A10-5F879F72E02D}" srcOrd="0" destOrd="0" presId="urn:microsoft.com/office/officeart/2005/8/layout/hierarchy2"/>
    <dgm:cxn modelId="{18A43B44-8336-416C-849A-F05B01A0FBA8}" type="presParOf" srcId="{9933705D-4D1A-4468-A417-BB11337656EC}" destId="{5B23ABEB-E7EF-4FE2-A439-95EC4B7DCD96}" srcOrd="1" destOrd="0" presId="urn:microsoft.com/office/officeart/2005/8/layout/hierarchy2"/>
    <dgm:cxn modelId="{8551C708-DE6B-46F7-921B-7D7BF02F675D}" type="presParOf" srcId="{5B23ABEB-E7EF-4FE2-A439-95EC4B7DCD96}" destId="{AE29AA77-0EEA-452D-8AE1-6CFF56172374}" srcOrd="0" destOrd="0" presId="urn:microsoft.com/office/officeart/2005/8/layout/hierarchy2"/>
    <dgm:cxn modelId="{1F0FD3A5-EB0D-46B0-9A12-4D0B2C0F16B1}" type="presParOf" srcId="{5B23ABEB-E7EF-4FE2-A439-95EC4B7DCD96}" destId="{79D22159-1A65-4055-9494-2E3C906BC30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187FD2-6B27-48BB-A2EC-DDE6281712D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DCDDE3A-987A-4A17-A8AD-9A533A2D3FE5}">
      <dgm:prSet phldrT="[文字]"/>
      <dgm:spPr/>
      <dgm:t>
        <a:bodyPr/>
        <a:lstStyle/>
        <a:p>
          <a:r>
            <a:rPr lang="zh-TW" altLang="en-US" dirty="0" smtClean="0"/>
            <a:t>三、線上填報</a:t>
          </a:r>
          <a:endParaRPr lang="en-US" altLang="zh-TW" dirty="0" smtClean="0"/>
        </a:p>
        <a:p>
          <a:r>
            <a:rPr lang="zh-TW" altLang="en-US" dirty="0" smtClean="0"/>
            <a:t>系統無法使用</a:t>
          </a:r>
          <a:endParaRPr lang="zh-TW" altLang="en-US" dirty="0"/>
        </a:p>
      </dgm:t>
    </dgm:pt>
    <dgm:pt modelId="{04766807-80EC-4196-8FBE-81C7A3CE6292}" type="parTrans" cxnId="{8EB69729-6F80-428E-A047-9164B4DD730C}">
      <dgm:prSet/>
      <dgm:spPr/>
      <dgm:t>
        <a:bodyPr/>
        <a:lstStyle/>
        <a:p>
          <a:endParaRPr lang="zh-TW" altLang="en-US"/>
        </a:p>
      </dgm:t>
    </dgm:pt>
    <dgm:pt modelId="{BEA96A39-95E7-4764-AC9B-BEC607F315EC}" type="sibTrans" cxnId="{8EB69729-6F80-428E-A047-9164B4DD730C}">
      <dgm:prSet/>
      <dgm:spPr/>
      <dgm:t>
        <a:bodyPr/>
        <a:lstStyle/>
        <a:p>
          <a:endParaRPr lang="zh-TW" altLang="en-US"/>
        </a:p>
      </dgm:t>
    </dgm:pt>
    <dgm:pt modelId="{9424158C-A7F5-4459-86BB-36B0E6336BCC}">
      <dgm:prSet phldrT="[文字]"/>
      <dgm:spPr/>
      <dgm:t>
        <a:bodyPr/>
        <a:lstStyle/>
        <a:p>
          <a:r>
            <a:rPr lang="en-US" altLang="zh-TW" dirty="0" smtClean="0"/>
            <a:t>1.</a:t>
          </a:r>
          <a:r>
            <a:rPr lang="zh-TW" altLang="en-US" dirty="0" smtClean="0"/>
            <a:t>可以登入</a:t>
          </a:r>
          <a:endParaRPr lang="zh-TW" altLang="en-US" dirty="0"/>
        </a:p>
      </dgm:t>
    </dgm:pt>
    <dgm:pt modelId="{3D289334-3D5A-4E0A-AAD1-2F09C221D461}" type="parTrans" cxnId="{208E8663-DBF8-412F-A840-D7B09D758231}">
      <dgm:prSet/>
      <dgm:spPr/>
      <dgm:t>
        <a:bodyPr/>
        <a:lstStyle/>
        <a:p>
          <a:endParaRPr lang="zh-TW" altLang="en-US"/>
        </a:p>
      </dgm:t>
    </dgm:pt>
    <dgm:pt modelId="{4B7E950A-186D-49BD-B1E4-91A8587DD72B}" type="sibTrans" cxnId="{208E8663-DBF8-412F-A840-D7B09D758231}">
      <dgm:prSet/>
      <dgm:spPr/>
      <dgm:t>
        <a:bodyPr/>
        <a:lstStyle/>
        <a:p>
          <a:endParaRPr lang="zh-TW" altLang="en-US"/>
        </a:p>
      </dgm:t>
    </dgm:pt>
    <dgm:pt modelId="{9D0C0170-2477-45C2-BD22-52713A89DDE6}">
      <dgm:prSet phldrT="[文字]"/>
      <dgm:spPr/>
      <dgm:t>
        <a:bodyPr/>
        <a:lstStyle/>
        <a:p>
          <a:r>
            <a:rPr lang="zh-TW" altLang="en-US" dirty="0" smtClean="0"/>
            <a:t>檢查行政職務</a:t>
          </a:r>
          <a:endParaRPr lang="en-US" altLang="zh-TW" dirty="0" smtClean="0"/>
        </a:p>
        <a:p>
          <a:r>
            <a:rPr lang="zh-TW" altLang="en-US" dirty="0" smtClean="0"/>
            <a:t>增刪行政職務</a:t>
          </a:r>
          <a:endParaRPr lang="en-US" altLang="zh-TW" dirty="0" smtClean="0"/>
        </a:p>
        <a:p>
          <a:r>
            <a:rPr lang="zh-TW" altLang="en-US" dirty="0" smtClean="0"/>
            <a:t>指定行政職務</a:t>
          </a:r>
          <a:endParaRPr lang="en-US" altLang="zh-TW" dirty="0" smtClean="0"/>
        </a:p>
        <a:p>
          <a:r>
            <a:rPr lang="zh-TW" altLang="en-US" dirty="0" smtClean="0"/>
            <a:t>角色管理</a:t>
          </a:r>
          <a:r>
            <a:rPr lang="en-US" altLang="zh-TW" dirty="0" smtClean="0"/>
            <a:t>-</a:t>
          </a:r>
          <a:r>
            <a:rPr lang="zh-TW" altLang="en-US" dirty="0" smtClean="0"/>
            <a:t>指定</a:t>
          </a:r>
          <a:endParaRPr lang="en-US" altLang="zh-TW" dirty="0" smtClean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3B9C9BB-56EC-4899-A980-281A79FA8362}" type="parTrans" cxnId="{570C319C-BE58-4DB5-9600-7CAF41F70E9D}">
      <dgm:prSet/>
      <dgm:spPr/>
      <dgm:t>
        <a:bodyPr/>
        <a:lstStyle/>
        <a:p>
          <a:endParaRPr lang="zh-TW" altLang="en-US"/>
        </a:p>
      </dgm:t>
    </dgm:pt>
    <dgm:pt modelId="{5A0777E6-3788-48D1-B93C-39C578BA2047}" type="sibTrans" cxnId="{570C319C-BE58-4DB5-9600-7CAF41F70E9D}">
      <dgm:prSet/>
      <dgm:spPr/>
      <dgm:t>
        <a:bodyPr/>
        <a:lstStyle/>
        <a:p>
          <a:endParaRPr lang="zh-TW" altLang="en-US"/>
        </a:p>
      </dgm:t>
    </dgm:pt>
    <dgm:pt modelId="{59BDD83B-E9AC-42A9-A01D-B07188C02558}">
      <dgm:prSet phldrT="[文字]"/>
      <dgm:spPr/>
      <dgm:t>
        <a:bodyPr/>
        <a:lstStyle/>
        <a:p>
          <a:r>
            <a:rPr lang="en-US" altLang="zh-TW" dirty="0" smtClean="0"/>
            <a:t>2.</a:t>
          </a:r>
          <a:r>
            <a:rPr lang="zh-TW" altLang="en-US" dirty="0" smtClean="0"/>
            <a:t>無法登入</a:t>
          </a:r>
          <a:endParaRPr lang="zh-TW" altLang="en-US" dirty="0"/>
        </a:p>
      </dgm:t>
    </dgm:pt>
    <dgm:pt modelId="{0F048426-F946-4243-BFF5-C5566C2BAAEB}" type="parTrans" cxnId="{FF5561D0-1330-413D-A1A6-8356C7A58472}">
      <dgm:prSet/>
      <dgm:spPr/>
      <dgm:t>
        <a:bodyPr/>
        <a:lstStyle/>
        <a:p>
          <a:endParaRPr lang="zh-TW" altLang="en-US"/>
        </a:p>
      </dgm:t>
    </dgm:pt>
    <dgm:pt modelId="{133770EA-F59A-4E55-9C85-E3C530BA5372}" type="sibTrans" cxnId="{FF5561D0-1330-413D-A1A6-8356C7A58472}">
      <dgm:prSet/>
      <dgm:spPr/>
      <dgm:t>
        <a:bodyPr/>
        <a:lstStyle/>
        <a:p>
          <a:endParaRPr lang="zh-TW" altLang="en-US"/>
        </a:p>
      </dgm:t>
    </dgm:pt>
    <dgm:pt modelId="{09A95124-C3A2-4DB3-9B2E-0AF854E65EA6}">
      <dgm:prSet phldrT="[文字]"/>
      <dgm:spPr/>
      <dgm:t>
        <a:bodyPr/>
        <a:lstStyle/>
        <a:p>
          <a:r>
            <a:rPr lang="zh-TW" altLang="en-US" dirty="0" smtClean="0"/>
            <a:t>先確認是否可以登入電子郵件</a:t>
          </a:r>
          <a:endParaRPr lang="zh-TW" altLang="en-US" dirty="0"/>
        </a:p>
      </dgm:t>
    </dgm:pt>
    <dgm:pt modelId="{F9F5298E-D32C-4DF9-B18A-5483BA066FEB}" type="parTrans" cxnId="{2A951A98-5409-4862-9220-2917A47CE408}">
      <dgm:prSet/>
      <dgm:spPr/>
      <dgm:t>
        <a:bodyPr/>
        <a:lstStyle/>
        <a:p>
          <a:endParaRPr lang="zh-TW" altLang="en-US"/>
        </a:p>
      </dgm:t>
    </dgm:pt>
    <dgm:pt modelId="{C86148FA-DACD-43AA-A027-777C2D22389C}" type="sibTrans" cxnId="{2A951A98-5409-4862-9220-2917A47CE408}">
      <dgm:prSet/>
      <dgm:spPr/>
      <dgm:t>
        <a:bodyPr/>
        <a:lstStyle/>
        <a:p>
          <a:endParaRPr lang="zh-TW" altLang="en-US"/>
        </a:p>
      </dgm:t>
    </dgm:pt>
    <dgm:pt modelId="{C58EA97D-4D23-4425-816A-6CCD7E161DF4}" type="pres">
      <dgm:prSet presAssocID="{A9187FD2-6B27-48BB-A2EC-DDE6281712D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F976FC2-FA0A-4BF5-874A-B479D0A2C5B3}" type="pres">
      <dgm:prSet presAssocID="{0DCDDE3A-987A-4A17-A8AD-9A533A2D3FE5}" presName="root1" presStyleCnt="0"/>
      <dgm:spPr/>
    </dgm:pt>
    <dgm:pt modelId="{0DC0568A-37EC-4A74-A44D-BDCF40658F27}" type="pres">
      <dgm:prSet presAssocID="{0DCDDE3A-987A-4A17-A8AD-9A533A2D3FE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F6281BC-6D68-4C69-A948-1A34E1E7E3F8}" type="pres">
      <dgm:prSet presAssocID="{0DCDDE3A-987A-4A17-A8AD-9A533A2D3FE5}" presName="level2hierChild" presStyleCnt="0"/>
      <dgm:spPr/>
    </dgm:pt>
    <dgm:pt modelId="{6AE65CA0-8993-4D46-8EED-5D94CB188843}" type="pres">
      <dgm:prSet presAssocID="{3D289334-3D5A-4E0A-AAD1-2F09C221D461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82A7A298-DF19-48EE-BF19-CCD4AB29EF52}" type="pres">
      <dgm:prSet presAssocID="{3D289334-3D5A-4E0A-AAD1-2F09C221D461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17D980AF-C5EE-4D82-B810-3A57618EB435}" type="pres">
      <dgm:prSet presAssocID="{9424158C-A7F5-4459-86BB-36B0E6336BCC}" presName="root2" presStyleCnt="0"/>
      <dgm:spPr/>
    </dgm:pt>
    <dgm:pt modelId="{3B2B9318-9DEE-4CC9-A2F6-E1F223ED6051}" type="pres">
      <dgm:prSet presAssocID="{9424158C-A7F5-4459-86BB-36B0E6336BC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F674618-350B-4297-A814-0001B0D503C4}" type="pres">
      <dgm:prSet presAssocID="{9424158C-A7F5-4459-86BB-36B0E6336BCC}" presName="level3hierChild" presStyleCnt="0"/>
      <dgm:spPr/>
    </dgm:pt>
    <dgm:pt modelId="{BC5AF684-6C3C-40B8-BAB8-A4A4534F03C6}" type="pres">
      <dgm:prSet presAssocID="{83B9C9BB-56EC-4899-A980-281A79FA8362}" presName="conn2-1" presStyleLbl="parChTrans1D3" presStyleIdx="0" presStyleCnt="2"/>
      <dgm:spPr/>
      <dgm:t>
        <a:bodyPr/>
        <a:lstStyle/>
        <a:p>
          <a:endParaRPr lang="zh-TW" altLang="en-US"/>
        </a:p>
      </dgm:t>
    </dgm:pt>
    <dgm:pt modelId="{51C527EA-CE0D-46F3-B1A7-0A1124A0FD33}" type="pres">
      <dgm:prSet presAssocID="{83B9C9BB-56EC-4899-A980-281A79FA8362}" presName="connTx" presStyleLbl="parChTrans1D3" presStyleIdx="0" presStyleCnt="2"/>
      <dgm:spPr/>
      <dgm:t>
        <a:bodyPr/>
        <a:lstStyle/>
        <a:p>
          <a:endParaRPr lang="zh-TW" altLang="en-US"/>
        </a:p>
      </dgm:t>
    </dgm:pt>
    <dgm:pt modelId="{8A7DE1B4-F110-42E9-BB68-727D30107ABC}" type="pres">
      <dgm:prSet presAssocID="{9D0C0170-2477-45C2-BD22-52713A89DDE6}" presName="root2" presStyleCnt="0"/>
      <dgm:spPr/>
    </dgm:pt>
    <dgm:pt modelId="{029B7746-6381-4079-ABFB-B80531ECD097}" type="pres">
      <dgm:prSet presAssocID="{9D0C0170-2477-45C2-BD22-52713A89DDE6}" presName="LevelTwoTextNode" presStyleLbl="node3" presStyleIdx="0" presStyleCnt="2" custScaleY="18948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C3A6F8C-9F2A-4D7C-986B-77079D075C4A}" type="pres">
      <dgm:prSet presAssocID="{9D0C0170-2477-45C2-BD22-52713A89DDE6}" presName="level3hierChild" presStyleCnt="0"/>
      <dgm:spPr/>
    </dgm:pt>
    <dgm:pt modelId="{4092A867-F110-4046-A9E1-7B56134E7408}" type="pres">
      <dgm:prSet presAssocID="{0F048426-F946-4243-BFF5-C5566C2BAAEB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AF7EE0B2-0D1D-42D0-A9D7-F7A083A91E71}" type="pres">
      <dgm:prSet presAssocID="{0F048426-F946-4243-BFF5-C5566C2BAAEB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66519DDD-2DFF-410E-AE31-4589044C1F5F}" type="pres">
      <dgm:prSet presAssocID="{59BDD83B-E9AC-42A9-A01D-B07188C02558}" presName="root2" presStyleCnt="0"/>
      <dgm:spPr/>
    </dgm:pt>
    <dgm:pt modelId="{89272FF0-91A0-47AD-8434-704E8AB66FB9}" type="pres">
      <dgm:prSet presAssocID="{59BDD83B-E9AC-42A9-A01D-B07188C0255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BD81007-5B72-4B0D-9768-55E6ACFEAA7F}" type="pres">
      <dgm:prSet presAssocID="{59BDD83B-E9AC-42A9-A01D-B07188C02558}" presName="level3hierChild" presStyleCnt="0"/>
      <dgm:spPr/>
    </dgm:pt>
    <dgm:pt modelId="{3E6C753C-B854-4CDE-BB4F-B88CB44CDB31}" type="pres">
      <dgm:prSet presAssocID="{F9F5298E-D32C-4DF9-B18A-5483BA066FEB}" presName="conn2-1" presStyleLbl="parChTrans1D3" presStyleIdx="1" presStyleCnt="2"/>
      <dgm:spPr/>
      <dgm:t>
        <a:bodyPr/>
        <a:lstStyle/>
        <a:p>
          <a:endParaRPr lang="zh-TW" altLang="en-US"/>
        </a:p>
      </dgm:t>
    </dgm:pt>
    <dgm:pt modelId="{E6BEA71C-78F7-4B3F-BBDA-FDC2C702BAFF}" type="pres">
      <dgm:prSet presAssocID="{F9F5298E-D32C-4DF9-B18A-5483BA066FEB}" presName="connTx" presStyleLbl="parChTrans1D3" presStyleIdx="1" presStyleCnt="2"/>
      <dgm:spPr/>
      <dgm:t>
        <a:bodyPr/>
        <a:lstStyle/>
        <a:p>
          <a:endParaRPr lang="zh-TW" altLang="en-US"/>
        </a:p>
      </dgm:t>
    </dgm:pt>
    <dgm:pt modelId="{932EC277-AD40-4063-8EF3-053171B4C712}" type="pres">
      <dgm:prSet presAssocID="{09A95124-C3A2-4DB3-9B2E-0AF854E65EA6}" presName="root2" presStyleCnt="0"/>
      <dgm:spPr/>
    </dgm:pt>
    <dgm:pt modelId="{69159E8D-4369-471F-8442-F907E135EDC9}" type="pres">
      <dgm:prSet presAssocID="{09A95124-C3A2-4DB3-9B2E-0AF854E65EA6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B7C2623-3937-4DC8-B96B-0944F240F921}" type="pres">
      <dgm:prSet presAssocID="{09A95124-C3A2-4DB3-9B2E-0AF854E65EA6}" presName="level3hierChild" presStyleCnt="0"/>
      <dgm:spPr/>
    </dgm:pt>
  </dgm:ptLst>
  <dgm:cxnLst>
    <dgm:cxn modelId="{19587090-0432-4105-9C41-DC8F790D3188}" type="presOf" srcId="{F9F5298E-D32C-4DF9-B18A-5483BA066FEB}" destId="{E6BEA71C-78F7-4B3F-BBDA-FDC2C702BAFF}" srcOrd="1" destOrd="0" presId="urn:microsoft.com/office/officeart/2005/8/layout/hierarchy2"/>
    <dgm:cxn modelId="{FF8078BB-9C68-4F9D-BF78-31910B55092E}" type="presOf" srcId="{09A95124-C3A2-4DB3-9B2E-0AF854E65EA6}" destId="{69159E8D-4369-471F-8442-F907E135EDC9}" srcOrd="0" destOrd="0" presId="urn:microsoft.com/office/officeart/2005/8/layout/hierarchy2"/>
    <dgm:cxn modelId="{6E2CFEB0-C22D-4338-8C7D-2F1D4939DF01}" type="presOf" srcId="{59BDD83B-E9AC-42A9-A01D-B07188C02558}" destId="{89272FF0-91A0-47AD-8434-704E8AB66FB9}" srcOrd="0" destOrd="0" presId="urn:microsoft.com/office/officeart/2005/8/layout/hierarchy2"/>
    <dgm:cxn modelId="{285F8E19-1234-4BE6-879D-5744641C97B2}" type="presOf" srcId="{83B9C9BB-56EC-4899-A980-281A79FA8362}" destId="{BC5AF684-6C3C-40B8-BAB8-A4A4534F03C6}" srcOrd="0" destOrd="0" presId="urn:microsoft.com/office/officeart/2005/8/layout/hierarchy2"/>
    <dgm:cxn modelId="{D10F5B2B-E302-4A6E-8803-19EDC6797A14}" type="presOf" srcId="{9424158C-A7F5-4459-86BB-36B0E6336BCC}" destId="{3B2B9318-9DEE-4CC9-A2F6-E1F223ED6051}" srcOrd="0" destOrd="0" presId="urn:microsoft.com/office/officeart/2005/8/layout/hierarchy2"/>
    <dgm:cxn modelId="{CE027BE7-94B0-48C1-A10A-F974B85CB81D}" type="presOf" srcId="{3D289334-3D5A-4E0A-AAD1-2F09C221D461}" destId="{6AE65CA0-8993-4D46-8EED-5D94CB188843}" srcOrd="0" destOrd="0" presId="urn:microsoft.com/office/officeart/2005/8/layout/hierarchy2"/>
    <dgm:cxn modelId="{83F3E3F8-AD65-4E95-97D2-1A21A1E9257F}" type="presOf" srcId="{0F048426-F946-4243-BFF5-C5566C2BAAEB}" destId="{AF7EE0B2-0D1D-42D0-A9D7-F7A083A91E71}" srcOrd="1" destOrd="0" presId="urn:microsoft.com/office/officeart/2005/8/layout/hierarchy2"/>
    <dgm:cxn modelId="{1E296EF1-673E-4100-9738-EC5CA9BC75EE}" type="presOf" srcId="{83B9C9BB-56EC-4899-A980-281A79FA8362}" destId="{51C527EA-CE0D-46F3-B1A7-0A1124A0FD33}" srcOrd="1" destOrd="0" presId="urn:microsoft.com/office/officeart/2005/8/layout/hierarchy2"/>
    <dgm:cxn modelId="{F2F708A4-8E8E-4DDD-94EE-5804E68F4FFC}" type="presOf" srcId="{0DCDDE3A-987A-4A17-A8AD-9A533A2D3FE5}" destId="{0DC0568A-37EC-4A74-A44D-BDCF40658F27}" srcOrd="0" destOrd="0" presId="urn:microsoft.com/office/officeart/2005/8/layout/hierarchy2"/>
    <dgm:cxn modelId="{FC1457CE-4020-4037-9F3F-F95BA34AD628}" type="presOf" srcId="{3D289334-3D5A-4E0A-AAD1-2F09C221D461}" destId="{82A7A298-DF19-48EE-BF19-CCD4AB29EF52}" srcOrd="1" destOrd="0" presId="urn:microsoft.com/office/officeart/2005/8/layout/hierarchy2"/>
    <dgm:cxn modelId="{427FAF0A-AF1F-4683-9992-4D67B6E73F91}" type="presOf" srcId="{0F048426-F946-4243-BFF5-C5566C2BAAEB}" destId="{4092A867-F110-4046-A9E1-7B56134E7408}" srcOrd="0" destOrd="0" presId="urn:microsoft.com/office/officeart/2005/8/layout/hierarchy2"/>
    <dgm:cxn modelId="{570C319C-BE58-4DB5-9600-7CAF41F70E9D}" srcId="{9424158C-A7F5-4459-86BB-36B0E6336BCC}" destId="{9D0C0170-2477-45C2-BD22-52713A89DDE6}" srcOrd="0" destOrd="0" parTransId="{83B9C9BB-56EC-4899-A980-281A79FA8362}" sibTransId="{5A0777E6-3788-48D1-B93C-39C578BA2047}"/>
    <dgm:cxn modelId="{2A951A98-5409-4862-9220-2917A47CE408}" srcId="{59BDD83B-E9AC-42A9-A01D-B07188C02558}" destId="{09A95124-C3A2-4DB3-9B2E-0AF854E65EA6}" srcOrd="0" destOrd="0" parTransId="{F9F5298E-D32C-4DF9-B18A-5483BA066FEB}" sibTransId="{C86148FA-DACD-43AA-A027-777C2D22389C}"/>
    <dgm:cxn modelId="{FF5561D0-1330-413D-A1A6-8356C7A58472}" srcId="{0DCDDE3A-987A-4A17-A8AD-9A533A2D3FE5}" destId="{59BDD83B-E9AC-42A9-A01D-B07188C02558}" srcOrd="1" destOrd="0" parTransId="{0F048426-F946-4243-BFF5-C5566C2BAAEB}" sibTransId="{133770EA-F59A-4E55-9C85-E3C530BA5372}"/>
    <dgm:cxn modelId="{3EE7B576-E88B-4105-9500-C95AECE5DADB}" type="presOf" srcId="{F9F5298E-D32C-4DF9-B18A-5483BA066FEB}" destId="{3E6C753C-B854-4CDE-BB4F-B88CB44CDB31}" srcOrd="0" destOrd="0" presId="urn:microsoft.com/office/officeart/2005/8/layout/hierarchy2"/>
    <dgm:cxn modelId="{208E8663-DBF8-412F-A840-D7B09D758231}" srcId="{0DCDDE3A-987A-4A17-A8AD-9A533A2D3FE5}" destId="{9424158C-A7F5-4459-86BB-36B0E6336BCC}" srcOrd="0" destOrd="0" parTransId="{3D289334-3D5A-4E0A-AAD1-2F09C221D461}" sibTransId="{4B7E950A-186D-49BD-B1E4-91A8587DD72B}"/>
    <dgm:cxn modelId="{8EB69729-6F80-428E-A047-9164B4DD730C}" srcId="{A9187FD2-6B27-48BB-A2EC-DDE6281712DB}" destId="{0DCDDE3A-987A-4A17-A8AD-9A533A2D3FE5}" srcOrd="0" destOrd="0" parTransId="{04766807-80EC-4196-8FBE-81C7A3CE6292}" sibTransId="{BEA96A39-95E7-4764-AC9B-BEC607F315EC}"/>
    <dgm:cxn modelId="{114C6492-E599-468B-B10C-5F1838E97FCB}" type="presOf" srcId="{A9187FD2-6B27-48BB-A2EC-DDE6281712DB}" destId="{C58EA97D-4D23-4425-816A-6CCD7E161DF4}" srcOrd="0" destOrd="0" presId="urn:microsoft.com/office/officeart/2005/8/layout/hierarchy2"/>
    <dgm:cxn modelId="{98F7E52E-66B3-42D7-A6A5-3DD5072FE3CF}" type="presOf" srcId="{9D0C0170-2477-45C2-BD22-52713A89DDE6}" destId="{029B7746-6381-4079-ABFB-B80531ECD097}" srcOrd="0" destOrd="0" presId="urn:microsoft.com/office/officeart/2005/8/layout/hierarchy2"/>
    <dgm:cxn modelId="{73803617-DC1C-4341-8C70-39A424445DD2}" type="presParOf" srcId="{C58EA97D-4D23-4425-816A-6CCD7E161DF4}" destId="{8F976FC2-FA0A-4BF5-874A-B479D0A2C5B3}" srcOrd="0" destOrd="0" presId="urn:microsoft.com/office/officeart/2005/8/layout/hierarchy2"/>
    <dgm:cxn modelId="{9ADE1341-3129-4D28-B7A1-5282969F596C}" type="presParOf" srcId="{8F976FC2-FA0A-4BF5-874A-B479D0A2C5B3}" destId="{0DC0568A-37EC-4A74-A44D-BDCF40658F27}" srcOrd="0" destOrd="0" presId="urn:microsoft.com/office/officeart/2005/8/layout/hierarchy2"/>
    <dgm:cxn modelId="{7EFE2D18-CDCE-48E5-93D5-49D39F9A5ACE}" type="presParOf" srcId="{8F976FC2-FA0A-4BF5-874A-B479D0A2C5B3}" destId="{5F6281BC-6D68-4C69-A948-1A34E1E7E3F8}" srcOrd="1" destOrd="0" presId="urn:microsoft.com/office/officeart/2005/8/layout/hierarchy2"/>
    <dgm:cxn modelId="{3F375B03-F201-46D6-8635-5B9AEA7D1A95}" type="presParOf" srcId="{5F6281BC-6D68-4C69-A948-1A34E1E7E3F8}" destId="{6AE65CA0-8993-4D46-8EED-5D94CB188843}" srcOrd="0" destOrd="0" presId="urn:microsoft.com/office/officeart/2005/8/layout/hierarchy2"/>
    <dgm:cxn modelId="{5E086E09-BC55-4236-B89D-0F9B3C48CB93}" type="presParOf" srcId="{6AE65CA0-8993-4D46-8EED-5D94CB188843}" destId="{82A7A298-DF19-48EE-BF19-CCD4AB29EF52}" srcOrd="0" destOrd="0" presId="urn:microsoft.com/office/officeart/2005/8/layout/hierarchy2"/>
    <dgm:cxn modelId="{A1AD5646-DDAB-4E3B-9B04-75655E7F0564}" type="presParOf" srcId="{5F6281BC-6D68-4C69-A948-1A34E1E7E3F8}" destId="{17D980AF-C5EE-4D82-B810-3A57618EB435}" srcOrd="1" destOrd="0" presId="urn:microsoft.com/office/officeart/2005/8/layout/hierarchy2"/>
    <dgm:cxn modelId="{1679A559-DEED-410E-A16E-D29EE593A876}" type="presParOf" srcId="{17D980AF-C5EE-4D82-B810-3A57618EB435}" destId="{3B2B9318-9DEE-4CC9-A2F6-E1F223ED6051}" srcOrd="0" destOrd="0" presId="urn:microsoft.com/office/officeart/2005/8/layout/hierarchy2"/>
    <dgm:cxn modelId="{D0645327-CD7F-40D4-83AE-F6DC36441DB8}" type="presParOf" srcId="{17D980AF-C5EE-4D82-B810-3A57618EB435}" destId="{AF674618-350B-4297-A814-0001B0D503C4}" srcOrd="1" destOrd="0" presId="urn:microsoft.com/office/officeart/2005/8/layout/hierarchy2"/>
    <dgm:cxn modelId="{8435F71B-A9CA-4E37-B4EC-76DE6F6D900F}" type="presParOf" srcId="{AF674618-350B-4297-A814-0001B0D503C4}" destId="{BC5AF684-6C3C-40B8-BAB8-A4A4534F03C6}" srcOrd="0" destOrd="0" presId="urn:microsoft.com/office/officeart/2005/8/layout/hierarchy2"/>
    <dgm:cxn modelId="{AEBE538A-6791-45FF-BA52-4FE405940AF9}" type="presParOf" srcId="{BC5AF684-6C3C-40B8-BAB8-A4A4534F03C6}" destId="{51C527EA-CE0D-46F3-B1A7-0A1124A0FD33}" srcOrd="0" destOrd="0" presId="urn:microsoft.com/office/officeart/2005/8/layout/hierarchy2"/>
    <dgm:cxn modelId="{C874E8FE-41AB-449A-A4FA-C8DD6671CD3A}" type="presParOf" srcId="{AF674618-350B-4297-A814-0001B0D503C4}" destId="{8A7DE1B4-F110-42E9-BB68-727D30107ABC}" srcOrd="1" destOrd="0" presId="urn:microsoft.com/office/officeart/2005/8/layout/hierarchy2"/>
    <dgm:cxn modelId="{859F5CDA-903D-42D2-8C20-C5E1771360D0}" type="presParOf" srcId="{8A7DE1B4-F110-42E9-BB68-727D30107ABC}" destId="{029B7746-6381-4079-ABFB-B80531ECD097}" srcOrd="0" destOrd="0" presId="urn:microsoft.com/office/officeart/2005/8/layout/hierarchy2"/>
    <dgm:cxn modelId="{C8149FD8-8C87-467F-A8EC-09E5F7F2784E}" type="presParOf" srcId="{8A7DE1B4-F110-42E9-BB68-727D30107ABC}" destId="{1C3A6F8C-9F2A-4D7C-986B-77079D075C4A}" srcOrd="1" destOrd="0" presId="urn:microsoft.com/office/officeart/2005/8/layout/hierarchy2"/>
    <dgm:cxn modelId="{450A55ED-BAF5-4A38-8B25-9F14B4F333E1}" type="presParOf" srcId="{5F6281BC-6D68-4C69-A948-1A34E1E7E3F8}" destId="{4092A867-F110-4046-A9E1-7B56134E7408}" srcOrd="2" destOrd="0" presId="urn:microsoft.com/office/officeart/2005/8/layout/hierarchy2"/>
    <dgm:cxn modelId="{32EFFC89-11E8-4081-A84E-80B6A0DAC4AF}" type="presParOf" srcId="{4092A867-F110-4046-A9E1-7B56134E7408}" destId="{AF7EE0B2-0D1D-42D0-A9D7-F7A083A91E71}" srcOrd="0" destOrd="0" presId="urn:microsoft.com/office/officeart/2005/8/layout/hierarchy2"/>
    <dgm:cxn modelId="{7F490162-D70D-43BC-AC84-229505DF34DD}" type="presParOf" srcId="{5F6281BC-6D68-4C69-A948-1A34E1E7E3F8}" destId="{66519DDD-2DFF-410E-AE31-4589044C1F5F}" srcOrd="3" destOrd="0" presId="urn:microsoft.com/office/officeart/2005/8/layout/hierarchy2"/>
    <dgm:cxn modelId="{B2873FF0-6E7D-41DF-8CE8-78339A3F426F}" type="presParOf" srcId="{66519DDD-2DFF-410E-AE31-4589044C1F5F}" destId="{89272FF0-91A0-47AD-8434-704E8AB66FB9}" srcOrd="0" destOrd="0" presId="urn:microsoft.com/office/officeart/2005/8/layout/hierarchy2"/>
    <dgm:cxn modelId="{15052978-C890-49E0-A842-1322C106A0AA}" type="presParOf" srcId="{66519DDD-2DFF-410E-AE31-4589044C1F5F}" destId="{5BD81007-5B72-4B0D-9768-55E6ACFEAA7F}" srcOrd="1" destOrd="0" presId="urn:microsoft.com/office/officeart/2005/8/layout/hierarchy2"/>
    <dgm:cxn modelId="{C9D15159-7401-4E2F-803B-68D66B65BF97}" type="presParOf" srcId="{5BD81007-5B72-4B0D-9768-55E6ACFEAA7F}" destId="{3E6C753C-B854-4CDE-BB4F-B88CB44CDB31}" srcOrd="0" destOrd="0" presId="urn:microsoft.com/office/officeart/2005/8/layout/hierarchy2"/>
    <dgm:cxn modelId="{929DB586-1298-4B7B-BCB5-AA6F2031F683}" type="presParOf" srcId="{3E6C753C-B854-4CDE-BB4F-B88CB44CDB31}" destId="{E6BEA71C-78F7-4B3F-BBDA-FDC2C702BAFF}" srcOrd="0" destOrd="0" presId="urn:microsoft.com/office/officeart/2005/8/layout/hierarchy2"/>
    <dgm:cxn modelId="{0858A3DD-F79C-4652-B8B6-A5A682511CFC}" type="presParOf" srcId="{5BD81007-5B72-4B0D-9768-55E6ACFEAA7F}" destId="{932EC277-AD40-4063-8EF3-053171B4C712}" srcOrd="1" destOrd="0" presId="urn:microsoft.com/office/officeart/2005/8/layout/hierarchy2"/>
    <dgm:cxn modelId="{9911FF4B-1412-439F-9F8A-9876A50A3838}" type="presParOf" srcId="{932EC277-AD40-4063-8EF3-053171B4C712}" destId="{69159E8D-4369-471F-8442-F907E135EDC9}" srcOrd="0" destOrd="0" presId="urn:microsoft.com/office/officeart/2005/8/layout/hierarchy2"/>
    <dgm:cxn modelId="{761A7D2F-C929-4314-8E2C-781B6D573682}" type="presParOf" srcId="{932EC277-AD40-4063-8EF3-053171B4C712}" destId="{AB7C2623-3937-4DC8-B96B-0944F240F92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BBA324-322E-45D1-BF22-9A86B208D64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1FB1919-66CC-439C-927B-A00E6427A6D2}">
      <dgm:prSet phldrT="[文字]"/>
      <dgm:spPr/>
      <dgm:t>
        <a:bodyPr/>
        <a:lstStyle/>
        <a:p>
          <a:r>
            <a:rPr lang="zh-TW" altLang="en-US" dirty="0" smtClean="0"/>
            <a:t>四、收到線上陳報名冊公文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0F0532C-0CAA-4B5F-B50A-5DD9ABE5D8BF}" type="parTrans" cxnId="{3BEA84E2-FD50-46BF-8326-C3BC90C0CE45}">
      <dgm:prSet/>
      <dgm:spPr/>
      <dgm:t>
        <a:bodyPr/>
        <a:lstStyle/>
        <a:p>
          <a:endParaRPr lang="zh-TW" altLang="en-US"/>
        </a:p>
      </dgm:t>
    </dgm:pt>
    <dgm:pt modelId="{12EA07AB-458C-4C7D-BB0B-6DD388161AFA}" type="sibTrans" cxnId="{3BEA84E2-FD50-46BF-8326-C3BC90C0CE45}">
      <dgm:prSet/>
      <dgm:spPr/>
      <dgm:t>
        <a:bodyPr/>
        <a:lstStyle/>
        <a:p>
          <a:endParaRPr lang="zh-TW" altLang="en-US"/>
        </a:p>
      </dgm:t>
    </dgm:pt>
    <dgm:pt modelId="{9D63AC38-A6D9-4F8C-A273-769CEA02AC19}">
      <dgm:prSet phldrT="[文字]"/>
      <dgm:spPr/>
      <dgm:t>
        <a:bodyPr/>
        <a:lstStyle/>
        <a:p>
          <a:r>
            <a:rPr lang="en-US" altLang="zh-TW" dirty="0" smtClean="0"/>
            <a:t>1.</a:t>
          </a:r>
          <a:r>
            <a:rPr lang="zh-TW" altLang="en-US" dirty="0" smtClean="0"/>
            <a:t>帳號清查</a:t>
          </a:r>
          <a:endParaRPr lang="zh-TW" altLang="en-US" dirty="0"/>
        </a:p>
      </dgm:t>
    </dgm:pt>
    <dgm:pt modelId="{A6C0CD1D-8AB6-48BA-8F4D-80C771648349}" type="parTrans" cxnId="{857F1B26-CFAD-4AFA-B6C0-E1C7DD104DE9}">
      <dgm:prSet/>
      <dgm:spPr/>
      <dgm:t>
        <a:bodyPr/>
        <a:lstStyle/>
        <a:p>
          <a:endParaRPr lang="zh-TW" altLang="en-US"/>
        </a:p>
      </dgm:t>
    </dgm:pt>
    <dgm:pt modelId="{80CAA588-0A07-4F8B-849E-57A152721D8B}" type="sibTrans" cxnId="{857F1B26-CFAD-4AFA-B6C0-E1C7DD104DE9}">
      <dgm:prSet/>
      <dgm:spPr/>
      <dgm:t>
        <a:bodyPr/>
        <a:lstStyle/>
        <a:p>
          <a:endParaRPr lang="zh-TW" altLang="en-US"/>
        </a:p>
      </dgm:t>
    </dgm:pt>
    <dgm:pt modelId="{F842685D-A619-426A-A303-FAAB86F82EF3}">
      <dgm:prSet phldrT="[文字]"/>
      <dgm:spPr/>
      <dgm:t>
        <a:bodyPr/>
        <a:lstStyle/>
        <a:p>
          <a:r>
            <a:rPr lang="zh-TW" altLang="en-US" dirty="0" smtClean="0"/>
            <a:t>審核</a:t>
          </a:r>
          <a:endParaRPr lang="en-US" altLang="zh-TW" dirty="0" smtClean="0"/>
        </a:p>
        <a:p>
          <a:r>
            <a:rPr lang="zh-TW" altLang="en-US" dirty="0" smtClean="0"/>
            <a:t>個人資料</a:t>
          </a:r>
          <a:endParaRPr lang="zh-TW" altLang="en-US" dirty="0"/>
        </a:p>
      </dgm:t>
    </dgm:pt>
    <dgm:pt modelId="{8E31DBC3-043D-4033-AC6F-D0391C387B9D}" type="parTrans" cxnId="{7F10143C-6E4C-401D-BAD5-4913DE3E49B1}">
      <dgm:prSet/>
      <dgm:spPr/>
      <dgm:t>
        <a:bodyPr/>
        <a:lstStyle/>
        <a:p>
          <a:endParaRPr lang="zh-TW" altLang="en-US"/>
        </a:p>
      </dgm:t>
    </dgm:pt>
    <dgm:pt modelId="{7435D874-A981-4AD1-AB2E-E2A3752F5553}" type="sibTrans" cxnId="{7F10143C-6E4C-401D-BAD5-4913DE3E49B1}">
      <dgm:prSet/>
      <dgm:spPr/>
      <dgm:t>
        <a:bodyPr/>
        <a:lstStyle/>
        <a:p>
          <a:endParaRPr lang="zh-TW" altLang="en-US"/>
        </a:p>
      </dgm:t>
    </dgm:pt>
    <dgm:pt modelId="{009C9316-2257-4144-BA00-54007BD94175}">
      <dgm:prSet phldrT="[文字]"/>
      <dgm:spPr/>
      <dgm:t>
        <a:bodyPr/>
        <a:lstStyle/>
        <a:p>
          <a:r>
            <a:rPr lang="en-US" altLang="zh-TW" dirty="0" smtClean="0"/>
            <a:t>2.</a:t>
          </a:r>
          <a:r>
            <a:rPr lang="zh-TW" altLang="en-US" dirty="0" smtClean="0"/>
            <a:t>角色移除</a:t>
          </a:r>
          <a:endParaRPr lang="zh-TW" altLang="en-US" dirty="0"/>
        </a:p>
      </dgm:t>
    </dgm:pt>
    <dgm:pt modelId="{13B463DC-850E-4511-93DD-54ECB9CCECC1}" type="parTrans" cxnId="{8D82C8D5-1093-47F9-88C9-265C64EE6FF7}">
      <dgm:prSet/>
      <dgm:spPr/>
      <dgm:t>
        <a:bodyPr/>
        <a:lstStyle/>
        <a:p>
          <a:endParaRPr lang="zh-TW" altLang="en-US"/>
        </a:p>
      </dgm:t>
    </dgm:pt>
    <dgm:pt modelId="{7BE0D258-DE28-4FAA-B429-7F8C9B4433AF}" type="sibTrans" cxnId="{8D82C8D5-1093-47F9-88C9-265C64EE6FF7}">
      <dgm:prSet/>
      <dgm:spPr/>
      <dgm:t>
        <a:bodyPr/>
        <a:lstStyle/>
        <a:p>
          <a:endParaRPr lang="zh-TW" altLang="en-US"/>
        </a:p>
      </dgm:t>
    </dgm:pt>
    <dgm:pt modelId="{ADCDE2DB-69B7-49C4-A132-2379953A558E}">
      <dgm:prSet phldrT="[文字]"/>
      <dgm:spPr/>
      <dgm:t>
        <a:bodyPr/>
        <a:lstStyle/>
        <a:p>
          <a:r>
            <a:rPr lang="zh-TW" altLang="en-US" dirty="0" smtClean="0"/>
            <a:t>角色管理</a:t>
          </a:r>
          <a:endParaRPr lang="en-US" altLang="zh-TW" dirty="0" smtClean="0"/>
        </a:p>
        <a:p>
          <a:r>
            <a:rPr lang="zh-TW" altLang="en-US" dirty="0" smtClean="0"/>
            <a:t>指定</a:t>
          </a:r>
          <a:endParaRPr lang="zh-TW" altLang="en-US" dirty="0"/>
        </a:p>
      </dgm:t>
    </dgm:pt>
    <dgm:pt modelId="{00121868-2581-4548-BD3D-BA86D716D42B}" type="parTrans" cxnId="{D3A4A9EC-067C-449B-BCAE-E0CFE131798B}">
      <dgm:prSet/>
      <dgm:spPr/>
      <dgm:t>
        <a:bodyPr/>
        <a:lstStyle/>
        <a:p>
          <a:endParaRPr lang="zh-TW" altLang="en-US"/>
        </a:p>
      </dgm:t>
    </dgm:pt>
    <dgm:pt modelId="{959419FF-B4A6-485B-930C-ED14D84B2DE0}" type="sibTrans" cxnId="{D3A4A9EC-067C-449B-BCAE-E0CFE131798B}">
      <dgm:prSet/>
      <dgm:spPr/>
      <dgm:t>
        <a:bodyPr/>
        <a:lstStyle/>
        <a:p>
          <a:endParaRPr lang="zh-TW" altLang="en-US"/>
        </a:p>
      </dgm:t>
    </dgm:pt>
    <dgm:pt modelId="{FFC8F7C9-7070-4923-B220-7F63A577B7E0}">
      <dgm:prSet/>
      <dgm:spPr/>
      <dgm:t>
        <a:bodyPr/>
        <a:lstStyle/>
        <a:p>
          <a:r>
            <a:rPr lang="en-US" altLang="zh-TW" dirty="0" smtClean="0"/>
            <a:t>3.</a:t>
          </a:r>
          <a:r>
            <a:rPr lang="zh-TW" altLang="en-US" dirty="0" smtClean="0"/>
            <a:t>指定</a:t>
          </a:r>
          <a:endParaRPr lang="en-US" altLang="zh-TW" dirty="0" smtClean="0"/>
        </a:p>
        <a:p>
          <a:r>
            <a:rPr lang="zh-TW" altLang="en-US" dirty="0" smtClean="0"/>
            <a:t>行政職務</a:t>
          </a:r>
          <a:endParaRPr lang="zh-TW" altLang="en-US" dirty="0"/>
        </a:p>
      </dgm:t>
    </dgm:pt>
    <dgm:pt modelId="{192EB64F-CAD0-4BCD-B3E4-749125A930C7}" type="parTrans" cxnId="{71A709F3-7C83-401D-A43E-6F4018FB9263}">
      <dgm:prSet/>
      <dgm:spPr/>
      <dgm:t>
        <a:bodyPr/>
        <a:lstStyle/>
        <a:p>
          <a:endParaRPr lang="zh-TW" altLang="en-US"/>
        </a:p>
      </dgm:t>
    </dgm:pt>
    <dgm:pt modelId="{F26305E9-C46C-49BB-8687-E33D928DBF8E}" type="sibTrans" cxnId="{71A709F3-7C83-401D-A43E-6F4018FB9263}">
      <dgm:prSet/>
      <dgm:spPr/>
      <dgm:t>
        <a:bodyPr/>
        <a:lstStyle/>
        <a:p>
          <a:endParaRPr lang="zh-TW" altLang="en-US"/>
        </a:p>
      </dgm:t>
    </dgm:pt>
    <dgm:pt modelId="{A34EC8B6-7B9A-4C1F-84AC-A28D9952D3B1}">
      <dgm:prSet/>
      <dgm:spPr/>
      <dgm:t>
        <a:bodyPr/>
        <a:lstStyle/>
        <a:p>
          <a:r>
            <a:rPr lang="en-US" altLang="zh-TW" dirty="0" smtClean="0"/>
            <a:t>4.</a:t>
          </a:r>
          <a:r>
            <a:rPr lang="zh-TW" altLang="en-US" dirty="0" smtClean="0"/>
            <a:t>線上</a:t>
          </a:r>
          <a:endParaRPr lang="en-US" altLang="zh-TW" dirty="0" smtClean="0"/>
        </a:p>
        <a:p>
          <a:r>
            <a:rPr lang="zh-TW" altLang="en-US" dirty="0" smtClean="0"/>
            <a:t>陳報名冊</a:t>
          </a:r>
        </a:p>
      </dgm:t>
    </dgm:pt>
    <dgm:pt modelId="{05C509EB-999C-43C7-8C15-ECBCEE0DBF47}" type="parTrans" cxnId="{1DC4CE06-38E0-4211-AB2D-1E9E3070712D}">
      <dgm:prSet/>
      <dgm:spPr/>
      <dgm:t>
        <a:bodyPr/>
        <a:lstStyle/>
        <a:p>
          <a:endParaRPr lang="zh-TW" altLang="en-US"/>
        </a:p>
      </dgm:t>
    </dgm:pt>
    <dgm:pt modelId="{56DD7AF8-F833-4B82-9579-EE9D5907070B}" type="sibTrans" cxnId="{1DC4CE06-38E0-4211-AB2D-1E9E3070712D}">
      <dgm:prSet/>
      <dgm:spPr/>
      <dgm:t>
        <a:bodyPr/>
        <a:lstStyle/>
        <a:p>
          <a:endParaRPr lang="zh-TW" altLang="en-US"/>
        </a:p>
      </dgm:t>
    </dgm:pt>
    <dgm:pt modelId="{8C836FF6-F4B1-4D87-9E0F-23C9B6E96202}">
      <dgm:prSet/>
      <dgm:spPr/>
      <dgm:t>
        <a:bodyPr/>
        <a:lstStyle/>
        <a:p>
          <a:r>
            <a:rPr lang="zh-TW" altLang="en-US" dirty="0" smtClean="0"/>
            <a:t>陳報名冊</a:t>
          </a:r>
          <a:endParaRPr lang="en-US" altLang="zh-TW" dirty="0" smtClean="0"/>
        </a:p>
        <a:p>
          <a:r>
            <a:rPr lang="zh-TW" altLang="en-US" dirty="0" smtClean="0"/>
            <a:t>狀況</a:t>
          </a:r>
          <a:endParaRPr lang="zh-TW" altLang="en-US" dirty="0"/>
        </a:p>
      </dgm:t>
    </dgm:pt>
    <dgm:pt modelId="{E1CEEC0C-5B97-4A4D-ACEB-89EC67CCBB70}" type="parTrans" cxnId="{6451790B-E05A-454E-9771-968F7AD47321}">
      <dgm:prSet/>
      <dgm:spPr/>
      <dgm:t>
        <a:bodyPr/>
        <a:lstStyle/>
        <a:p>
          <a:endParaRPr lang="zh-TW" altLang="en-US"/>
        </a:p>
      </dgm:t>
    </dgm:pt>
    <dgm:pt modelId="{922B4DC1-C076-4375-A653-3FB6DE6475BB}" type="sibTrans" cxnId="{6451790B-E05A-454E-9771-968F7AD47321}">
      <dgm:prSet/>
      <dgm:spPr/>
      <dgm:t>
        <a:bodyPr/>
        <a:lstStyle/>
        <a:p>
          <a:endParaRPr lang="zh-TW" altLang="en-US"/>
        </a:p>
      </dgm:t>
    </dgm:pt>
    <dgm:pt modelId="{8F5BB74D-C89F-4EDB-B20B-BC0E1E79D148}">
      <dgm:prSet/>
      <dgm:spPr/>
      <dgm:t>
        <a:bodyPr/>
        <a:lstStyle/>
        <a:p>
          <a:r>
            <a:rPr lang="zh-TW" altLang="en-US" dirty="0" smtClean="0"/>
            <a:t>增刪</a:t>
          </a:r>
          <a:endParaRPr lang="en-US" altLang="zh-TW" dirty="0" smtClean="0"/>
        </a:p>
        <a:p>
          <a:r>
            <a:rPr lang="zh-TW" altLang="en-US" dirty="0" smtClean="0"/>
            <a:t>行政職務</a:t>
          </a:r>
          <a:endParaRPr lang="zh-TW" altLang="en-US" dirty="0"/>
        </a:p>
      </dgm:t>
    </dgm:pt>
    <dgm:pt modelId="{D7CA1F48-B2E9-4D76-84CC-D7AFB4B99401}" type="parTrans" cxnId="{760E8B99-74CE-4F78-B111-521D36A5D442}">
      <dgm:prSet/>
      <dgm:spPr/>
      <dgm:t>
        <a:bodyPr/>
        <a:lstStyle/>
        <a:p>
          <a:endParaRPr lang="zh-TW" altLang="en-US"/>
        </a:p>
      </dgm:t>
    </dgm:pt>
    <dgm:pt modelId="{7B055C05-13F3-4A93-873C-4A4D5C2C960D}" type="sibTrans" cxnId="{760E8B99-74CE-4F78-B111-521D36A5D442}">
      <dgm:prSet/>
      <dgm:spPr/>
      <dgm:t>
        <a:bodyPr/>
        <a:lstStyle/>
        <a:p>
          <a:endParaRPr lang="zh-TW" altLang="en-US"/>
        </a:p>
      </dgm:t>
    </dgm:pt>
    <dgm:pt modelId="{E6F43D7B-B288-4847-952B-D48F46B7B0CD}" type="pres">
      <dgm:prSet presAssocID="{19BBA324-322E-45D1-BF22-9A86B208D64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F9B1424-03FB-45B3-A6A0-1651A18520EA}" type="pres">
      <dgm:prSet presAssocID="{81FB1919-66CC-439C-927B-A00E6427A6D2}" presName="root1" presStyleCnt="0"/>
      <dgm:spPr/>
    </dgm:pt>
    <dgm:pt modelId="{6EC4D95D-8871-4246-8451-F800C4BC28DF}" type="pres">
      <dgm:prSet presAssocID="{81FB1919-66CC-439C-927B-A00E6427A6D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9447EB4-D5A6-4AA7-B412-E6E16CB841B1}" type="pres">
      <dgm:prSet presAssocID="{81FB1919-66CC-439C-927B-A00E6427A6D2}" presName="level2hierChild" presStyleCnt="0"/>
      <dgm:spPr/>
    </dgm:pt>
    <dgm:pt modelId="{08596897-9597-4D4D-84EA-C1F9E6EEAA97}" type="pres">
      <dgm:prSet presAssocID="{A6C0CD1D-8AB6-48BA-8F4D-80C771648349}" presName="conn2-1" presStyleLbl="parChTrans1D2" presStyleIdx="0" presStyleCnt="4"/>
      <dgm:spPr/>
      <dgm:t>
        <a:bodyPr/>
        <a:lstStyle/>
        <a:p>
          <a:endParaRPr lang="zh-TW" altLang="en-US"/>
        </a:p>
      </dgm:t>
    </dgm:pt>
    <dgm:pt modelId="{A718E558-8BDA-4F29-85B8-F86E5EAAC1B5}" type="pres">
      <dgm:prSet presAssocID="{A6C0CD1D-8AB6-48BA-8F4D-80C771648349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9292665A-3D03-4343-A7F4-FEA2726BB9C6}" type="pres">
      <dgm:prSet presAssocID="{9D63AC38-A6D9-4F8C-A273-769CEA02AC19}" presName="root2" presStyleCnt="0"/>
      <dgm:spPr/>
    </dgm:pt>
    <dgm:pt modelId="{4B74C79F-86A0-4ACC-A070-FC4C45F56240}" type="pres">
      <dgm:prSet presAssocID="{9D63AC38-A6D9-4F8C-A273-769CEA02AC19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AE87D5D-749A-4C6F-80F9-46F97DF04450}" type="pres">
      <dgm:prSet presAssocID="{9D63AC38-A6D9-4F8C-A273-769CEA02AC19}" presName="level3hierChild" presStyleCnt="0"/>
      <dgm:spPr/>
    </dgm:pt>
    <dgm:pt modelId="{73A705A4-6C19-411D-B68A-F745C6F117E1}" type="pres">
      <dgm:prSet presAssocID="{8E31DBC3-043D-4033-AC6F-D0391C387B9D}" presName="conn2-1" presStyleLbl="parChTrans1D3" presStyleIdx="0" presStyleCnt="4"/>
      <dgm:spPr/>
      <dgm:t>
        <a:bodyPr/>
        <a:lstStyle/>
        <a:p>
          <a:endParaRPr lang="zh-TW" altLang="en-US"/>
        </a:p>
      </dgm:t>
    </dgm:pt>
    <dgm:pt modelId="{8BE31731-CBF4-47F3-AE18-679A01EA5DCB}" type="pres">
      <dgm:prSet presAssocID="{8E31DBC3-043D-4033-AC6F-D0391C387B9D}" presName="connTx" presStyleLbl="parChTrans1D3" presStyleIdx="0" presStyleCnt="4"/>
      <dgm:spPr/>
      <dgm:t>
        <a:bodyPr/>
        <a:lstStyle/>
        <a:p>
          <a:endParaRPr lang="zh-TW" altLang="en-US"/>
        </a:p>
      </dgm:t>
    </dgm:pt>
    <dgm:pt modelId="{1901586D-CA39-4403-984F-A982EB2F5505}" type="pres">
      <dgm:prSet presAssocID="{F842685D-A619-426A-A303-FAAB86F82EF3}" presName="root2" presStyleCnt="0"/>
      <dgm:spPr/>
    </dgm:pt>
    <dgm:pt modelId="{260D9182-8A5D-48F4-B6AC-07B63FCA9584}" type="pres">
      <dgm:prSet presAssocID="{F842685D-A619-426A-A303-FAAB86F82EF3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5927534-F19E-447D-9A2B-7267B8C9B9C1}" type="pres">
      <dgm:prSet presAssocID="{F842685D-A619-426A-A303-FAAB86F82EF3}" presName="level3hierChild" presStyleCnt="0"/>
      <dgm:spPr/>
    </dgm:pt>
    <dgm:pt modelId="{C28AF0EF-17E7-4CB6-B589-9C76429286E2}" type="pres">
      <dgm:prSet presAssocID="{13B463DC-850E-4511-93DD-54ECB9CCECC1}" presName="conn2-1" presStyleLbl="parChTrans1D2" presStyleIdx="1" presStyleCnt="4"/>
      <dgm:spPr/>
      <dgm:t>
        <a:bodyPr/>
        <a:lstStyle/>
        <a:p>
          <a:endParaRPr lang="zh-TW" altLang="en-US"/>
        </a:p>
      </dgm:t>
    </dgm:pt>
    <dgm:pt modelId="{DB1EA4F6-1B3D-4513-BD22-B229FE5FE7FC}" type="pres">
      <dgm:prSet presAssocID="{13B463DC-850E-4511-93DD-54ECB9CCECC1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E1E114B6-98D7-4D85-8C0E-83E37CE8D2C7}" type="pres">
      <dgm:prSet presAssocID="{009C9316-2257-4144-BA00-54007BD94175}" presName="root2" presStyleCnt="0"/>
      <dgm:spPr/>
    </dgm:pt>
    <dgm:pt modelId="{30697C8F-01CF-44D4-9D1D-081AA370CEB6}" type="pres">
      <dgm:prSet presAssocID="{009C9316-2257-4144-BA00-54007BD94175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E98CCF8-945E-4262-9936-A06082DA5696}" type="pres">
      <dgm:prSet presAssocID="{009C9316-2257-4144-BA00-54007BD94175}" presName="level3hierChild" presStyleCnt="0"/>
      <dgm:spPr/>
    </dgm:pt>
    <dgm:pt modelId="{2BB48CB1-EBCC-4555-A57B-A4B4931057F5}" type="pres">
      <dgm:prSet presAssocID="{00121868-2581-4548-BD3D-BA86D716D42B}" presName="conn2-1" presStyleLbl="parChTrans1D3" presStyleIdx="1" presStyleCnt="4"/>
      <dgm:spPr/>
      <dgm:t>
        <a:bodyPr/>
        <a:lstStyle/>
        <a:p>
          <a:endParaRPr lang="zh-TW" altLang="en-US"/>
        </a:p>
      </dgm:t>
    </dgm:pt>
    <dgm:pt modelId="{DEBF9E8F-F9F2-445E-A1E7-6F14551CBF9B}" type="pres">
      <dgm:prSet presAssocID="{00121868-2581-4548-BD3D-BA86D716D42B}" presName="connTx" presStyleLbl="parChTrans1D3" presStyleIdx="1" presStyleCnt="4"/>
      <dgm:spPr/>
      <dgm:t>
        <a:bodyPr/>
        <a:lstStyle/>
        <a:p>
          <a:endParaRPr lang="zh-TW" altLang="en-US"/>
        </a:p>
      </dgm:t>
    </dgm:pt>
    <dgm:pt modelId="{C7701989-5185-4695-ACF8-44EF4D6AC48E}" type="pres">
      <dgm:prSet presAssocID="{ADCDE2DB-69B7-49C4-A132-2379953A558E}" presName="root2" presStyleCnt="0"/>
      <dgm:spPr/>
    </dgm:pt>
    <dgm:pt modelId="{C1704D5D-2591-4B07-A14F-A882BE5CA0A2}" type="pres">
      <dgm:prSet presAssocID="{ADCDE2DB-69B7-49C4-A132-2379953A558E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4D3AF88-7713-444B-87E4-916ECF875407}" type="pres">
      <dgm:prSet presAssocID="{ADCDE2DB-69B7-49C4-A132-2379953A558E}" presName="level3hierChild" presStyleCnt="0"/>
      <dgm:spPr/>
    </dgm:pt>
    <dgm:pt modelId="{7C2E6C13-DFF4-4A2F-BDAA-60286DB3E561}" type="pres">
      <dgm:prSet presAssocID="{192EB64F-CAD0-4BCD-B3E4-749125A930C7}" presName="conn2-1" presStyleLbl="parChTrans1D2" presStyleIdx="2" presStyleCnt="4"/>
      <dgm:spPr/>
      <dgm:t>
        <a:bodyPr/>
        <a:lstStyle/>
        <a:p>
          <a:endParaRPr lang="zh-TW" altLang="en-US"/>
        </a:p>
      </dgm:t>
    </dgm:pt>
    <dgm:pt modelId="{663C55AA-9B13-49E3-B497-27D337516AE2}" type="pres">
      <dgm:prSet presAssocID="{192EB64F-CAD0-4BCD-B3E4-749125A930C7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C3675EE8-F193-41AC-902E-29A57DFB2846}" type="pres">
      <dgm:prSet presAssocID="{FFC8F7C9-7070-4923-B220-7F63A577B7E0}" presName="root2" presStyleCnt="0"/>
      <dgm:spPr/>
    </dgm:pt>
    <dgm:pt modelId="{1A42A129-B978-4D7C-9C53-2275C47DFF6A}" type="pres">
      <dgm:prSet presAssocID="{FFC8F7C9-7070-4923-B220-7F63A577B7E0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7865396-6FAE-48D5-A395-89ECE49F83A6}" type="pres">
      <dgm:prSet presAssocID="{FFC8F7C9-7070-4923-B220-7F63A577B7E0}" presName="level3hierChild" presStyleCnt="0"/>
      <dgm:spPr/>
    </dgm:pt>
    <dgm:pt modelId="{791589CF-B368-4A0B-BDCD-1068240385BA}" type="pres">
      <dgm:prSet presAssocID="{D7CA1F48-B2E9-4D76-84CC-D7AFB4B99401}" presName="conn2-1" presStyleLbl="parChTrans1D3" presStyleIdx="2" presStyleCnt="4"/>
      <dgm:spPr/>
      <dgm:t>
        <a:bodyPr/>
        <a:lstStyle/>
        <a:p>
          <a:endParaRPr lang="zh-TW" altLang="en-US"/>
        </a:p>
      </dgm:t>
    </dgm:pt>
    <dgm:pt modelId="{63C80EB5-5FDB-4062-AD00-965BD679F00A}" type="pres">
      <dgm:prSet presAssocID="{D7CA1F48-B2E9-4D76-84CC-D7AFB4B99401}" presName="connTx" presStyleLbl="parChTrans1D3" presStyleIdx="2" presStyleCnt="4"/>
      <dgm:spPr/>
      <dgm:t>
        <a:bodyPr/>
        <a:lstStyle/>
        <a:p>
          <a:endParaRPr lang="zh-TW" altLang="en-US"/>
        </a:p>
      </dgm:t>
    </dgm:pt>
    <dgm:pt modelId="{DD2D74D2-0350-4480-BB47-BB99B9848DEC}" type="pres">
      <dgm:prSet presAssocID="{8F5BB74D-C89F-4EDB-B20B-BC0E1E79D148}" presName="root2" presStyleCnt="0"/>
      <dgm:spPr/>
    </dgm:pt>
    <dgm:pt modelId="{BBAA8689-1DA5-4A91-9F92-068264CEA221}" type="pres">
      <dgm:prSet presAssocID="{8F5BB74D-C89F-4EDB-B20B-BC0E1E79D148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BF651F3-E05E-4BFF-B5DB-FA6DEA281B4E}" type="pres">
      <dgm:prSet presAssocID="{8F5BB74D-C89F-4EDB-B20B-BC0E1E79D148}" presName="level3hierChild" presStyleCnt="0"/>
      <dgm:spPr/>
    </dgm:pt>
    <dgm:pt modelId="{AAEE96D5-BB61-4372-B7B3-29B368EEDBB0}" type="pres">
      <dgm:prSet presAssocID="{05C509EB-999C-43C7-8C15-ECBCEE0DBF47}" presName="conn2-1" presStyleLbl="parChTrans1D2" presStyleIdx="3" presStyleCnt="4"/>
      <dgm:spPr/>
      <dgm:t>
        <a:bodyPr/>
        <a:lstStyle/>
        <a:p>
          <a:endParaRPr lang="zh-TW" altLang="en-US"/>
        </a:p>
      </dgm:t>
    </dgm:pt>
    <dgm:pt modelId="{26D16568-EF44-4855-9D76-948302AEB125}" type="pres">
      <dgm:prSet presAssocID="{05C509EB-999C-43C7-8C15-ECBCEE0DBF47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E8AF393C-1C8E-497D-B828-5EB57756A77F}" type="pres">
      <dgm:prSet presAssocID="{A34EC8B6-7B9A-4C1F-84AC-A28D9952D3B1}" presName="root2" presStyleCnt="0"/>
      <dgm:spPr/>
    </dgm:pt>
    <dgm:pt modelId="{F1BD2D1C-6C9A-4944-8AC9-422A190F70FF}" type="pres">
      <dgm:prSet presAssocID="{A34EC8B6-7B9A-4C1F-84AC-A28D9952D3B1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65BB375-50A1-4446-8302-316B9BEA6DFF}" type="pres">
      <dgm:prSet presAssocID="{A34EC8B6-7B9A-4C1F-84AC-A28D9952D3B1}" presName="level3hierChild" presStyleCnt="0"/>
      <dgm:spPr/>
    </dgm:pt>
    <dgm:pt modelId="{EAD8C036-BAA9-4486-AECC-E849F4C449C0}" type="pres">
      <dgm:prSet presAssocID="{E1CEEC0C-5B97-4A4D-ACEB-89EC67CCBB70}" presName="conn2-1" presStyleLbl="parChTrans1D3" presStyleIdx="3" presStyleCnt="4"/>
      <dgm:spPr/>
      <dgm:t>
        <a:bodyPr/>
        <a:lstStyle/>
        <a:p>
          <a:endParaRPr lang="zh-TW" altLang="en-US"/>
        </a:p>
      </dgm:t>
    </dgm:pt>
    <dgm:pt modelId="{89BA0DA6-F934-4A25-9E2C-A17D27F43DDF}" type="pres">
      <dgm:prSet presAssocID="{E1CEEC0C-5B97-4A4D-ACEB-89EC67CCBB70}" presName="connTx" presStyleLbl="parChTrans1D3" presStyleIdx="3" presStyleCnt="4"/>
      <dgm:spPr/>
      <dgm:t>
        <a:bodyPr/>
        <a:lstStyle/>
        <a:p>
          <a:endParaRPr lang="zh-TW" altLang="en-US"/>
        </a:p>
      </dgm:t>
    </dgm:pt>
    <dgm:pt modelId="{03898537-20FD-4F00-8FD3-4E509A0FABF0}" type="pres">
      <dgm:prSet presAssocID="{8C836FF6-F4B1-4D87-9E0F-23C9B6E96202}" presName="root2" presStyleCnt="0"/>
      <dgm:spPr/>
    </dgm:pt>
    <dgm:pt modelId="{8B72BC68-8596-4FE2-AB28-819176B2E221}" type="pres">
      <dgm:prSet presAssocID="{8C836FF6-F4B1-4D87-9E0F-23C9B6E96202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5E08830-7AE5-4578-89AF-9DCDDA5BCB51}" type="pres">
      <dgm:prSet presAssocID="{8C836FF6-F4B1-4D87-9E0F-23C9B6E96202}" presName="level3hierChild" presStyleCnt="0"/>
      <dgm:spPr/>
    </dgm:pt>
  </dgm:ptLst>
  <dgm:cxnLst>
    <dgm:cxn modelId="{EB9F8C7A-B196-4BF5-94A1-89E486FA9795}" type="presOf" srcId="{19BBA324-322E-45D1-BF22-9A86B208D640}" destId="{E6F43D7B-B288-4847-952B-D48F46B7B0CD}" srcOrd="0" destOrd="0" presId="urn:microsoft.com/office/officeart/2005/8/layout/hierarchy2"/>
    <dgm:cxn modelId="{D3A4A9EC-067C-449B-BCAE-E0CFE131798B}" srcId="{009C9316-2257-4144-BA00-54007BD94175}" destId="{ADCDE2DB-69B7-49C4-A132-2379953A558E}" srcOrd="0" destOrd="0" parTransId="{00121868-2581-4548-BD3D-BA86D716D42B}" sibTransId="{959419FF-B4A6-485B-930C-ED14D84B2DE0}"/>
    <dgm:cxn modelId="{AB1E92C2-86A6-4EAF-B1CB-F31FCC81ECF5}" type="presOf" srcId="{13B463DC-850E-4511-93DD-54ECB9CCECC1}" destId="{C28AF0EF-17E7-4CB6-B589-9C76429286E2}" srcOrd="0" destOrd="0" presId="urn:microsoft.com/office/officeart/2005/8/layout/hierarchy2"/>
    <dgm:cxn modelId="{7094D45A-8349-454D-A9FB-86C83FFA7493}" type="presOf" srcId="{192EB64F-CAD0-4BCD-B3E4-749125A930C7}" destId="{663C55AA-9B13-49E3-B497-27D337516AE2}" srcOrd="1" destOrd="0" presId="urn:microsoft.com/office/officeart/2005/8/layout/hierarchy2"/>
    <dgm:cxn modelId="{211C3C23-0C65-4199-A1E7-24CE574AA050}" type="presOf" srcId="{D7CA1F48-B2E9-4D76-84CC-D7AFB4B99401}" destId="{791589CF-B368-4A0B-BDCD-1068240385BA}" srcOrd="0" destOrd="0" presId="urn:microsoft.com/office/officeart/2005/8/layout/hierarchy2"/>
    <dgm:cxn modelId="{6451790B-E05A-454E-9771-968F7AD47321}" srcId="{A34EC8B6-7B9A-4C1F-84AC-A28D9952D3B1}" destId="{8C836FF6-F4B1-4D87-9E0F-23C9B6E96202}" srcOrd="0" destOrd="0" parTransId="{E1CEEC0C-5B97-4A4D-ACEB-89EC67CCBB70}" sibTransId="{922B4DC1-C076-4375-A653-3FB6DE6475BB}"/>
    <dgm:cxn modelId="{1DC4CE06-38E0-4211-AB2D-1E9E3070712D}" srcId="{81FB1919-66CC-439C-927B-A00E6427A6D2}" destId="{A34EC8B6-7B9A-4C1F-84AC-A28D9952D3B1}" srcOrd="3" destOrd="0" parTransId="{05C509EB-999C-43C7-8C15-ECBCEE0DBF47}" sibTransId="{56DD7AF8-F833-4B82-9579-EE9D5907070B}"/>
    <dgm:cxn modelId="{1EFCBD80-4A8F-447E-BF98-755C06CD53C8}" type="presOf" srcId="{05C509EB-999C-43C7-8C15-ECBCEE0DBF47}" destId="{26D16568-EF44-4855-9D76-948302AEB125}" srcOrd="1" destOrd="0" presId="urn:microsoft.com/office/officeart/2005/8/layout/hierarchy2"/>
    <dgm:cxn modelId="{3B8FED99-1480-47D3-8AEA-ABCCC85B1658}" type="presOf" srcId="{00121868-2581-4548-BD3D-BA86D716D42B}" destId="{2BB48CB1-EBCC-4555-A57B-A4B4931057F5}" srcOrd="0" destOrd="0" presId="urn:microsoft.com/office/officeart/2005/8/layout/hierarchy2"/>
    <dgm:cxn modelId="{3333ED30-8702-415A-8245-750B50EE2220}" type="presOf" srcId="{F842685D-A619-426A-A303-FAAB86F82EF3}" destId="{260D9182-8A5D-48F4-B6AC-07B63FCA9584}" srcOrd="0" destOrd="0" presId="urn:microsoft.com/office/officeart/2005/8/layout/hierarchy2"/>
    <dgm:cxn modelId="{16B272D1-D0F9-4CB5-AE97-5C0A4B6AEED5}" type="presOf" srcId="{A6C0CD1D-8AB6-48BA-8F4D-80C771648349}" destId="{08596897-9597-4D4D-84EA-C1F9E6EEAA97}" srcOrd="0" destOrd="0" presId="urn:microsoft.com/office/officeart/2005/8/layout/hierarchy2"/>
    <dgm:cxn modelId="{C5EB681B-0755-460C-A2DE-850CF5713A99}" type="presOf" srcId="{8E31DBC3-043D-4033-AC6F-D0391C387B9D}" destId="{73A705A4-6C19-411D-B68A-F745C6F117E1}" srcOrd="0" destOrd="0" presId="urn:microsoft.com/office/officeart/2005/8/layout/hierarchy2"/>
    <dgm:cxn modelId="{760E8B99-74CE-4F78-B111-521D36A5D442}" srcId="{FFC8F7C9-7070-4923-B220-7F63A577B7E0}" destId="{8F5BB74D-C89F-4EDB-B20B-BC0E1E79D148}" srcOrd="0" destOrd="0" parTransId="{D7CA1F48-B2E9-4D76-84CC-D7AFB4B99401}" sibTransId="{7B055C05-13F3-4A93-873C-4A4D5C2C960D}"/>
    <dgm:cxn modelId="{8584EAAE-506A-4490-BC97-21D9C65A46E0}" type="presOf" srcId="{00121868-2581-4548-BD3D-BA86D716D42B}" destId="{DEBF9E8F-F9F2-445E-A1E7-6F14551CBF9B}" srcOrd="1" destOrd="0" presId="urn:microsoft.com/office/officeart/2005/8/layout/hierarchy2"/>
    <dgm:cxn modelId="{975338D0-6EE0-46CA-919A-F4366BE5A9DC}" type="presOf" srcId="{D7CA1F48-B2E9-4D76-84CC-D7AFB4B99401}" destId="{63C80EB5-5FDB-4062-AD00-965BD679F00A}" srcOrd="1" destOrd="0" presId="urn:microsoft.com/office/officeart/2005/8/layout/hierarchy2"/>
    <dgm:cxn modelId="{857F1B26-CFAD-4AFA-B6C0-E1C7DD104DE9}" srcId="{81FB1919-66CC-439C-927B-A00E6427A6D2}" destId="{9D63AC38-A6D9-4F8C-A273-769CEA02AC19}" srcOrd="0" destOrd="0" parTransId="{A6C0CD1D-8AB6-48BA-8F4D-80C771648349}" sibTransId="{80CAA588-0A07-4F8B-849E-57A152721D8B}"/>
    <dgm:cxn modelId="{7F10143C-6E4C-401D-BAD5-4913DE3E49B1}" srcId="{9D63AC38-A6D9-4F8C-A273-769CEA02AC19}" destId="{F842685D-A619-426A-A303-FAAB86F82EF3}" srcOrd="0" destOrd="0" parTransId="{8E31DBC3-043D-4033-AC6F-D0391C387B9D}" sibTransId="{7435D874-A981-4AD1-AB2E-E2A3752F5553}"/>
    <dgm:cxn modelId="{CB1C40EE-2E53-41B9-B320-AC45E8925D14}" type="presOf" srcId="{81FB1919-66CC-439C-927B-A00E6427A6D2}" destId="{6EC4D95D-8871-4246-8451-F800C4BC28DF}" srcOrd="0" destOrd="0" presId="urn:microsoft.com/office/officeart/2005/8/layout/hierarchy2"/>
    <dgm:cxn modelId="{71A709F3-7C83-401D-A43E-6F4018FB9263}" srcId="{81FB1919-66CC-439C-927B-A00E6427A6D2}" destId="{FFC8F7C9-7070-4923-B220-7F63A577B7E0}" srcOrd="2" destOrd="0" parTransId="{192EB64F-CAD0-4BCD-B3E4-749125A930C7}" sibTransId="{F26305E9-C46C-49BB-8687-E33D928DBF8E}"/>
    <dgm:cxn modelId="{A8D72EC3-BD5B-4BAB-9055-3E4494EC2251}" type="presOf" srcId="{8E31DBC3-043D-4033-AC6F-D0391C387B9D}" destId="{8BE31731-CBF4-47F3-AE18-679A01EA5DCB}" srcOrd="1" destOrd="0" presId="urn:microsoft.com/office/officeart/2005/8/layout/hierarchy2"/>
    <dgm:cxn modelId="{8D82C8D5-1093-47F9-88C9-265C64EE6FF7}" srcId="{81FB1919-66CC-439C-927B-A00E6427A6D2}" destId="{009C9316-2257-4144-BA00-54007BD94175}" srcOrd="1" destOrd="0" parTransId="{13B463DC-850E-4511-93DD-54ECB9CCECC1}" sibTransId="{7BE0D258-DE28-4FAA-B429-7F8C9B4433AF}"/>
    <dgm:cxn modelId="{8E758F1F-AC7D-4731-9880-B5E24603CC88}" type="presOf" srcId="{8C836FF6-F4B1-4D87-9E0F-23C9B6E96202}" destId="{8B72BC68-8596-4FE2-AB28-819176B2E221}" srcOrd="0" destOrd="0" presId="urn:microsoft.com/office/officeart/2005/8/layout/hierarchy2"/>
    <dgm:cxn modelId="{487C6DDD-A106-42F7-B4C0-C1B619EDBE12}" type="presOf" srcId="{FFC8F7C9-7070-4923-B220-7F63A577B7E0}" destId="{1A42A129-B978-4D7C-9C53-2275C47DFF6A}" srcOrd="0" destOrd="0" presId="urn:microsoft.com/office/officeart/2005/8/layout/hierarchy2"/>
    <dgm:cxn modelId="{7A890496-8717-4A4B-8747-90AF240CB298}" type="presOf" srcId="{A6C0CD1D-8AB6-48BA-8F4D-80C771648349}" destId="{A718E558-8BDA-4F29-85B8-F86E5EAAC1B5}" srcOrd="1" destOrd="0" presId="urn:microsoft.com/office/officeart/2005/8/layout/hierarchy2"/>
    <dgm:cxn modelId="{EFD7E7F6-650C-413B-BDA3-0535FEB82D53}" type="presOf" srcId="{ADCDE2DB-69B7-49C4-A132-2379953A558E}" destId="{C1704D5D-2591-4B07-A14F-A882BE5CA0A2}" srcOrd="0" destOrd="0" presId="urn:microsoft.com/office/officeart/2005/8/layout/hierarchy2"/>
    <dgm:cxn modelId="{A2078E00-44BE-41E1-81EC-22D89A38AA28}" type="presOf" srcId="{05C509EB-999C-43C7-8C15-ECBCEE0DBF47}" destId="{AAEE96D5-BB61-4372-B7B3-29B368EEDBB0}" srcOrd="0" destOrd="0" presId="urn:microsoft.com/office/officeart/2005/8/layout/hierarchy2"/>
    <dgm:cxn modelId="{7F62BE8F-0DBC-4442-AB41-824E25DC147C}" type="presOf" srcId="{E1CEEC0C-5B97-4A4D-ACEB-89EC67CCBB70}" destId="{EAD8C036-BAA9-4486-AECC-E849F4C449C0}" srcOrd="0" destOrd="0" presId="urn:microsoft.com/office/officeart/2005/8/layout/hierarchy2"/>
    <dgm:cxn modelId="{7D8E93B2-D7B9-41A9-B97E-F6CAEB86E42D}" type="presOf" srcId="{A34EC8B6-7B9A-4C1F-84AC-A28D9952D3B1}" destId="{F1BD2D1C-6C9A-4944-8AC9-422A190F70FF}" srcOrd="0" destOrd="0" presId="urn:microsoft.com/office/officeart/2005/8/layout/hierarchy2"/>
    <dgm:cxn modelId="{202A9A53-C387-44CD-9F53-88D820F4417B}" type="presOf" srcId="{9D63AC38-A6D9-4F8C-A273-769CEA02AC19}" destId="{4B74C79F-86A0-4ACC-A070-FC4C45F56240}" srcOrd="0" destOrd="0" presId="urn:microsoft.com/office/officeart/2005/8/layout/hierarchy2"/>
    <dgm:cxn modelId="{785C3BA9-1687-4A9E-BDB1-046389962F33}" type="presOf" srcId="{8F5BB74D-C89F-4EDB-B20B-BC0E1E79D148}" destId="{BBAA8689-1DA5-4A91-9F92-068264CEA221}" srcOrd="0" destOrd="0" presId="urn:microsoft.com/office/officeart/2005/8/layout/hierarchy2"/>
    <dgm:cxn modelId="{3DF8E2A4-1B9A-4855-8D8F-51F187BA06C5}" type="presOf" srcId="{192EB64F-CAD0-4BCD-B3E4-749125A930C7}" destId="{7C2E6C13-DFF4-4A2F-BDAA-60286DB3E561}" srcOrd="0" destOrd="0" presId="urn:microsoft.com/office/officeart/2005/8/layout/hierarchy2"/>
    <dgm:cxn modelId="{E2F3B2D3-C658-4557-A2C7-8A03FE61CC7D}" type="presOf" srcId="{E1CEEC0C-5B97-4A4D-ACEB-89EC67CCBB70}" destId="{89BA0DA6-F934-4A25-9E2C-A17D27F43DDF}" srcOrd="1" destOrd="0" presId="urn:microsoft.com/office/officeart/2005/8/layout/hierarchy2"/>
    <dgm:cxn modelId="{3BEA84E2-FD50-46BF-8326-C3BC90C0CE45}" srcId="{19BBA324-322E-45D1-BF22-9A86B208D640}" destId="{81FB1919-66CC-439C-927B-A00E6427A6D2}" srcOrd="0" destOrd="0" parTransId="{80F0532C-0CAA-4B5F-B50A-5DD9ABE5D8BF}" sibTransId="{12EA07AB-458C-4C7D-BB0B-6DD388161AFA}"/>
    <dgm:cxn modelId="{94C0B266-DEDE-4B65-8ABC-0CA8E5D74041}" type="presOf" srcId="{009C9316-2257-4144-BA00-54007BD94175}" destId="{30697C8F-01CF-44D4-9D1D-081AA370CEB6}" srcOrd="0" destOrd="0" presId="urn:microsoft.com/office/officeart/2005/8/layout/hierarchy2"/>
    <dgm:cxn modelId="{B896AE79-54DC-4C3F-B097-8D38D51D208C}" type="presOf" srcId="{13B463DC-850E-4511-93DD-54ECB9CCECC1}" destId="{DB1EA4F6-1B3D-4513-BD22-B229FE5FE7FC}" srcOrd="1" destOrd="0" presId="urn:microsoft.com/office/officeart/2005/8/layout/hierarchy2"/>
    <dgm:cxn modelId="{EFE262DC-158B-43A4-9CD2-31ABB8600E3A}" type="presParOf" srcId="{E6F43D7B-B288-4847-952B-D48F46B7B0CD}" destId="{3F9B1424-03FB-45B3-A6A0-1651A18520EA}" srcOrd="0" destOrd="0" presId="urn:microsoft.com/office/officeart/2005/8/layout/hierarchy2"/>
    <dgm:cxn modelId="{DF415177-A2A9-448C-9930-222D6C26AEC2}" type="presParOf" srcId="{3F9B1424-03FB-45B3-A6A0-1651A18520EA}" destId="{6EC4D95D-8871-4246-8451-F800C4BC28DF}" srcOrd="0" destOrd="0" presId="urn:microsoft.com/office/officeart/2005/8/layout/hierarchy2"/>
    <dgm:cxn modelId="{B13E3351-A03B-45FD-BCD6-47C6D7BD5D9B}" type="presParOf" srcId="{3F9B1424-03FB-45B3-A6A0-1651A18520EA}" destId="{F9447EB4-D5A6-4AA7-B412-E6E16CB841B1}" srcOrd="1" destOrd="0" presId="urn:microsoft.com/office/officeart/2005/8/layout/hierarchy2"/>
    <dgm:cxn modelId="{310A516A-BE90-46CD-9FD2-3492DBA77E53}" type="presParOf" srcId="{F9447EB4-D5A6-4AA7-B412-E6E16CB841B1}" destId="{08596897-9597-4D4D-84EA-C1F9E6EEAA97}" srcOrd="0" destOrd="0" presId="urn:microsoft.com/office/officeart/2005/8/layout/hierarchy2"/>
    <dgm:cxn modelId="{D7893AE0-FD46-44E5-B29F-F13EA842D844}" type="presParOf" srcId="{08596897-9597-4D4D-84EA-C1F9E6EEAA97}" destId="{A718E558-8BDA-4F29-85B8-F86E5EAAC1B5}" srcOrd="0" destOrd="0" presId="urn:microsoft.com/office/officeart/2005/8/layout/hierarchy2"/>
    <dgm:cxn modelId="{2FFB8759-DFB0-4F39-B0CA-580E30C5A66A}" type="presParOf" srcId="{F9447EB4-D5A6-4AA7-B412-E6E16CB841B1}" destId="{9292665A-3D03-4343-A7F4-FEA2726BB9C6}" srcOrd="1" destOrd="0" presId="urn:microsoft.com/office/officeart/2005/8/layout/hierarchy2"/>
    <dgm:cxn modelId="{4F9FD7B8-947E-47CA-8C72-DDAB38CBC568}" type="presParOf" srcId="{9292665A-3D03-4343-A7F4-FEA2726BB9C6}" destId="{4B74C79F-86A0-4ACC-A070-FC4C45F56240}" srcOrd="0" destOrd="0" presId="urn:microsoft.com/office/officeart/2005/8/layout/hierarchy2"/>
    <dgm:cxn modelId="{72660B74-D6C7-465D-919C-8EA9B48270E5}" type="presParOf" srcId="{9292665A-3D03-4343-A7F4-FEA2726BB9C6}" destId="{9AE87D5D-749A-4C6F-80F9-46F97DF04450}" srcOrd="1" destOrd="0" presId="urn:microsoft.com/office/officeart/2005/8/layout/hierarchy2"/>
    <dgm:cxn modelId="{B005AF18-3E73-4A76-A0E7-84FDB23DA5D7}" type="presParOf" srcId="{9AE87D5D-749A-4C6F-80F9-46F97DF04450}" destId="{73A705A4-6C19-411D-B68A-F745C6F117E1}" srcOrd="0" destOrd="0" presId="urn:microsoft.com/office/officeart/2005/8/layout/hierarchy2"/>
    <dgm:cxn modelId="{B158540C-3B15-480C-98E3-5048DB00AD35}" type="presParOf" srcId="{73A705A4-6C19-411D-B68A-F745C6F117E1}" destId="{8BE31731-CBF4-47F3-AE18-679A01EA5DCB}" srcOrd="0" destOrd="0" presId="urn:microsoft.com/office/officeart/2005/8/layout/hierarchy2"/>
    <dgm:cxn modelId="{38DE6C30-9701-45B0-95C6-210AC632B116}" type="presParOf" srcId="{9AE87D5D-749A-4C6F-80F9-46F97DF04450}" destId="{1901586D-CA39-4403-984F-A982EB2F5505}" srcOrd="1" destOrd="0" presId="urn:microsoft.com/office/officeart/2005/8/layout/hierarchy2"/>
    <dgm:cxn modelId="{938C0A98-6333-4D00-AFA1-6FB84DA45E6C}" type="presParOf" srcId="{1901586D-CA39-4403-984F-A982EB2F5505}" destId="{260D9182-8A5D-48F4-B6AC-07B63FCA9584}" srcOrd="0" destOrd="0" presId="urn:microsoft.com/office/officeart/2005/8/layout/hierarchy2"/>
    <dgm:cxn modelId="{E43C8944-D6E7-45EF-B8FF-B5F78E514593}" type="presParOf" srcId="{1901586D-CA39-4403-984F-A982EB2F5505}" destId="{D5927534-F19E-447D-9A2B-7267B8C9B9C1}" srcOrd="1" destOrd="0" presId="urn:microsoft.com/office/officeart/2005/8/layout/hierarchy2"/>
    <dgm:cxn modelId="{0D35BF27-3A6B-4187-AC0E-1CE2591FC8E9}" type="presParOf" srcId="{F9447EB4-D5A6-4AA7-B412-E6E16CB841B1}" destId="{C28AF0EF-17E7-4CB6-B589-9C76429286E2}" srcOrd="2" destOrd="0" presId="urn:microsoft.com/office/officeart/2005/8/layout/hierarchy2"/>
    <dgm:cxn modelId="{CDA94146-155B-469B-9437-9BC0BE475FF1}" type="presParOf" srcId="{C28AF0EF-17E7-4CB6-B589-9C76429286E2}" destId="{DB1EA4F6-1B3D-4513-BD22-B229FE5FE7FC}" srcOrd="0" destOrd="0" presId="urn:microsoft.com/office/officeart/2005/8/layout/hierarchy2"/>
    <dgm:cxn modelId="{08F23CAF-FAC5-40B8-A696-6C4FDA90F316}" type="presParOf" srcId="{F9447EB4-D5A6-4AA7-B412-E6E16CB841B1}" destId="{E1E114B6-98D7-4D85-8C0E-83E37CE8D2C7}" srcOrd="3" destOrd="0" presId="urn:microsoft.com/office/officeart/2005/8/layout/hierarchy2"/>
    <dgm:cxn modelId="{C8DA884C-00EA-4A0F-9979-6D5900977A07}" type="presParOf" srcId="{E1E114B6-98D7-4D85-8C0E-83E37CE8D2C7}" destId="{30697C8F-01CF-44D4-9D1D-081AA370CEB6}" srcOrd="0" destOrd="0" presId="urn:microsoft.com/office/officeart/2005/8/layout/hierarchy2"/>
    <dgm:cxn modelId="{7CFBEA53-F568-40F9-94B8-3557FBF71668}" type="presParOf" srcId="{E1E114B6-98D7-4D85-8C0E-83E37CE8D2C7}" destId="{1E98CCF8-945E-4262-9936-A06082DA5696}" srcOrd="1" destOrd="0" presId="urn:microsoft.com/office/officeart/2005/8/layout/hierarchy2"/>
    <dgm:cxn modelId="{49F2342B-FD3E-4C37-B7BC-F38585E55B7B}" type="presParOf" srcId="{1E98CCF8-945E-4262-9936-A06082DA5696}" destId="{2BB48CB1-EBCC-4555-A57B-A4B4931057F5}" srcOrd="0" destOrd="0" presId="urn:microsoft.com/office/officeart/2005/8/layout/hierarchy2"/>
    <dgm:cxn modelId="{1B71DB28-816E-4FD4-9E5F-3B854F675EBB}" type="presParOf" srcId="{2BB48CB1-EBCC-4555-A57B-A4B4931057F5}" destId="{DEBF9E8F-F9F2-445E-A1E7-6F14551CBF9B}" srcOrd="0" destOrd="0" presId="urn:microsoft.com/office/officeart/2005/8/layout/hierarchy2"/>
    <dgm:cxn modelId="{E02F391B-6AD5-4165-9C45-B7F9E9C98E38}" type="presParOf" srcId="{1E98CCF8-945E-4262-9936-A06082DA5696}" destId="{C7701989-5185-4695-ACF8-44EF4D6AC48E}" srcOrd="1" destOrd="0" presId="urn:microsoft.com/office/officeart/2005/8/layout/hierarchy2"/>
    <dgm:cxn modelId="{7F7FD80E-D17F-49D1-A97B-A58F0AE8CA6F}" type="presParOf" srcId="{C7701989-5185-4695-ACF8-44EF4D6AC48E}" destId="{C1704D5D-2591-4B07-A14F-A882BE5CA0A2}" srcOrd="0" destOrd="0" presId="urn:microsoft.com/office/officeart/2005/8/layout/hierarchy2"/>
    <dgm:cxn modelId="{CCE3BC7C-F06B-4697-B785-1B29D6091C1C}" type="presParOf" srcId="{C7701989-5185-4695-ACF8-44EF4D6AC48E}" destId="{14D3AF88-7713-444B-87E4-916ECF875407}" srcOrd="1" destOrd="0" presId="urn:microsoft.com/office/officeart/2005/8/layout/hierarchy2"/>
    <dgm:cxn modelId="{1C726CF2-B737-4C58-9912-D2E844F4CBC2}" type="presParOf" srcId="{F9447EB4-D5A6-4AA7-B412-E6E16CB841B1}" destId="{7C2E6C13-DFF4-4A2F-BDAA-60286DB3E561}" srcOrd="4" destOrd="0" presId="urn:microsoft.com/office/officeart/2005/8/layout/hierarchy2"/>
    <dgm:cxn modelId="{CB6F581E-C4F0-4EA3-A846-789350AB0EEC}" type="presParOf" srcId="{7C2E6C13-DFF4-4A2F-BDAA-60286DB3E561}" destId="{663C55AA-9B13-49E3-B497-27D337516AE2}" srcOrd="0" destOrd="0" presId="urn:microsoft.com/office/officeart/2005/8/layout/hierarchy2"/>
    <dgm:cxn modelId="{C2F43423-33FA-4E66-98DF-295F6F126AD9}" type="presParOf" srcId="{F9447EB4-D5A6-4AA7-B412-E6E16CB841B1}" destId="{C3675EE8-F193-41AC-902E-29A57DFB2846}" srcOrd="5" destOrd="0" presId="urn:microsoft.com/office/officeart/2005/8/layout/hierarchy2"/>
    <dgm:cxn modelId="{CFC9A448-BE1E-4FD8-B03E-868F1F881FC0}" type="presParOf" srcId="{C3675EE8-F193-41AC-902E-29A57DFB2846}" destId="{1A42A129-B978-4D7C-9C53-2275C47DFF6A}" srcOrd="0" destOrd="0" presId="urn:microsoft.com/office/officeart/2005/8/layout/hierarchy2"/>
    <dgm:cxn modelId="{4BD0CDB2-83D2-4543-B1C0-65CFBEB24D5F}" type="presParOf" srcId="{C3675EE8-F193-41AC-902E-29A57DFB2846}" destId="{47865396-6FAE-48D5-A395-89ECE49F83A6}" srcOrd="1" destOrd="0" presId="urn:microsoft.com/office/officeart/2005/8/layout/hierarchy2"/>
    <dgm:cxn modelId="{40782A85-7A86-4673-865A-CF6995541F42}" type="presParOf" srcId="{47865396-6FAE-48D5-A395-89ECE49F83A6}" destId="{791589CF-B368-4A0B-BDCD-1068240385BA}" srcOrd="0" destOrd="0" presId="urn:microsoft.com/office/officeart/2005/8/layout/hierarchy2"/>
    <dgm:cxn modelId="{D7BAFFC3-922E-4676-9EA4-4FDFDF0B7E93}" type="presParOf" srcId="{791589CF-B368-4A0B-BDCD-1068240385BA}" destId="{63C80EB5-5FDB-4062-AD00-965BD679F00A}" srcOrd="0" destOrd="0" presId="urn:microsoft.com/office/officeart/2005/8/layout/hierarchy2"/>
    <dgm:cxn modelId="{F953E44E-F4EE-4457-92EE-36A8FA8A86BF}" type="presParOf" srcId="{47865396-6FAE-48D5-A395-89ECE49F83A6}" destId="{DD2D74D2-0350-4480-BB47-BB99B9848DEC}" srcOrd="1" destOrd="0" presId="urn:microsoft.com/office/officeart/2005/8/layout/hierarchy2"/>
    <dgm:cxn modelId="{62A29672-2DC4-4147-9E89-A8D21B72901C}" type="presParOf" srcId="{DD2D74D2-0350-4480-BB47-BB99B9848DEC}" destId="{BBAA8689-1DA5-4A91-9F92-068264CEA221}" srcOrd="0" destOrd="0" presId="urn:microsoft.com/office/officeart/2005/8/layout/hierarchy2"/>
    <dgm:cxn modelId="{88CC04C8-95BA-4626-9A13-FA503E47B442}" type="presParOf" srcId="{DD2D74D2-0350-4480-BB47-BB99B9848DEC}" destId="{8BF651F3-E05E-4BFF-B5DB-FA6DEA281B4E}" srcOrd="1" destOrd="0" presId="urn:microsoft.com/office/officeart/2005/8/layout/hierarchy2"/>
    <dgm:cxn modelId="{6C9B5775-F7C6-4381-BB57-91ECD5388325}" type="presParOf" srcId="{F9447EB4-D5A6-4AA7-B412-E6E16CB841B1}" destId="{AAEE96D5-BB61-4372-B7B3-29B368EEDBB0}" srcOrd="6" destOrd="0" presId="urn:microsoft.com/office/officeart/2005/8/layout/hierarchy2"/>
    <dgm:cxn modelId="{597B2168-9DA2-42E6-8D50-7A3463FBDF2E}" type="presParOf" srcId="{AAEE96D5-BB61-4372-B7B3-29B368EEDBB0}" destId="{26D16568-EF44-4855-9D76-948302AEB125}" srcOrd="0" destOrd="0" presId="urn:microsoft.com/office/officeart/2005/8/layout/hierarchy2"/>
    <dgm:cxn modelId="{F07B9A2A-4DA0-4C71-88D7-1B6B842294B6}" type="presParOf" srcId="{F9447EB4-D5A6-4AA7-B412-E6E16CB841B1}" destId="{E8AF393C-1C8E-497D-B828-5EB57756A77F}" srcOrd="7" destOrd="0" presId="urn:microsoft.com/office/officeart/2005/8/layout/hierarchy2"/>
    <dgm:cxn modelId="{BAC722CF-2EE7-4A0A-908E-3CFB99267370}" type="presParOf" srcId="{E8AF393C-1C8E-497D-B828-5EB57756A77F}" destId="{F1BD2D1C-6C9A-4944-8AC9-422A190F70FF}" srcOrd="0" destOrd="0" presId="urn:microsoft.com/office/officeart/2005/8/layout/hierarchy2"/>
    <dgm:cxn modelId="{637E50D8-B6BA-4AA9-ACC8-B48ACFAEBDF7}" type="presParOf" srcId="{E8AF393C-1C8E-497D-B828-5EB57756A77F}" destId="{865BB375-50A1-4446-8302-316B9BEA6DFF}" srcOrd="1" destOrd="0" presId="urn:microsoft.com/office/officeart/2005/8/layout/hierarchy2"/>
    <dgm:cxn modelId="{9951C377-E05A-4FB4-A340-41BFBE8C5E7B}" type="presParOf" srcId="{865BB375-50A1-4446-8302-316B9BEA6DFF}" destId="{EAD8C036-BAA9-4486-AECC-E849F4C449C0}" srcOrd="0" destOrd="0" presId="urn:microsoft.com/office/officeart/2005/8/layout/hierarchy2"/>
    <dgm:cxn modelId="{F6A9990E-8014-4FDD-BC61-860F6E145A9D}" type="presParOf" srcId="{EAD8C036-BAA9-4486-AECC-E849F4C449C0}" destId="{89BA0DA6-F934-4A25-9E2C-A17D27F43DDF}" srcOrd="0" destOrd="0" presId="urn:microsoft.com/office/officeart/2005/8/layout/hierarchy2"/>
    <dgm:cxn modelId="{2BD74503-F1FE-4547-ACF4-D032739689A5}" type="presParOf" srcId="{865BB375-50A1-4446-8302-316B9BEA6DFF}" destId="{03898537-20FD-4F00-8FD3-4E509A0FABF0}" srcOrd="1" destOrd="0" presId="urn:microsoft.com/office/officeart/2005/8/layout/hierarchy2"/>
    <dgm:cxn modelId="{54A87315-7313-4AF6-9CD5-32DFEDDE54D3}" type="presParOf" srcId="{03898537-20FD-4F00-8FD3-4E509A0FABF0}" destId="{8B72BC68-8596-4FE2-AB28-819176B2E221}" srcOrd="0" destOrd="0" presId="urn:microsoft.com/office/officeart/2005/8/layout/hierarchy2"/>
    <dgm:cxn modelId="{FE2748FF-1F52-4B59-AD47-C9C15F89AD2F}" type="presParOf" srcId="{03898537-20FD-4F00-8FD3-4E509A0FABF0}" destId="{45E08830-7AE5-4578-89AF-9DCDDA5BCB5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8FACBB-CD65-46B8-AB85-0E78B63E121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DF79E78-BE90-4F69-93C0-0A8AA6CDAC50}">
      <dgm:prSet phldrT="[文字]"/>
      <dgm:spPr/>
      <dgm:t>
        <a:bodyPr/>
        <a:lstStyle/>
        <a:p>
          <a:r>
            <a:rPr lang="zh-TW" altLang="en-US" dirty="0" smtClean="0"/>
            <a:t>五、人事會計兼職兩校以上</a:t>
          </a:r>
          <a:endParaRPr lang="zh-TW" altLang="en-US" dirty="0"/>
        </a:p>
      </dgm:t>
    </dgm:pt>
    <dgm:pt modelId="{A9287B5A-CBD4-46A5-9F3C-0B4877A1B629}" type="parTrans" cxnId="{E9A0FB34-2051-4992-B355-4D485FE9B1FF}">
      <dgm:prSet/>
      <dgm:spPr/>
      <dgm:t>
        <a:bodyPr/>
        <a:lstStyle/>
        <a:p>
          <a:endParaRPr lang="zh-TW" altLang="en-US"/>
        </a:p>
      </dgm:t>
    </dgm:pt>
    <dgm:pt modelId="{7A406AD1-7F2B-4788-A59E-75A487BBD94C}" type="sibTrans" cxnId="{E9A0FB34-2051-4992-B355-4D485FE9B1FF}">
      <dgm:prSet/>
      <dgm:spPr/>
      <dgm:t>
        <a:bodyPr/>
        <a:lstStyle/>
        <a:p>
          <a:endParaRPr lang="zh-TW" altLang="en-US"/>
        </a:p>
      </dgm:t>
    </dgm:pt>
    <dgm:pt modelId="{216765CA-ED98-45E0-8CB6-8C24B11D901E}">
      <dgm:prSet phldrT="[文字]"/>
      <dgm:spPr/>
      <dgm:t>
        <a:bodyPr/>
        <a:lstStyle/>
        <a:p>
          <a:r>
            <a:rPr lang="zh-TW" altLang="en-US" dirty="0" smtClean="0"/>
            <a:t>加入使用者</a:t>
          </a:r>
          <a:r>
            <a:rPr lang="en-US" altLang="zh-TW" dirty="0" smtClean="0"/>
            <a:t>(</a:t>
          </a:r>
          <a:r>
            <a:rPr lang="zh-TW" altLang="en-US" dirty="0" smtClean="0"/>
            <a:t>重設學校</a:t>
          </a:r>
          <a:r>
            <a:rPr lang="en-US" altLang="zh-TW" dirty="0" smtClean="0"/>
            <a:t>)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A46F676-19FE-4676-9CEA-2FD1AC8EABB9}" type="parTrans" cxnId="{C1F86ECC-EB7B-4E12-8DBC-380D4E5A5CB1}">
      <dgm:prSet/>
      <dgm:spPr/>
      <dgm:t>
        <a:bodyPr/>
        <a:lstStyle/>
        <a:p>
          <a:endParaRPr lang="zh-TW" altLang="en-US"/>
        </a:p>
      </dgm:t>
    </dgm:pt>
    <dgm:pt modelId="{F5F85C7C-D43A-4B3B-BA6E-E1FB0DE88C94}" type="sibTrans" cxnId="{C1F86ECC-EB7B-4E12-8DBC-380D4E5A5CB1}">
      <dgm:prSet/>
      <dgm:spPr/>
      <dgm:t>
        <a:bodyPr/>
        <a:lstStyle/>
        <a:p>
          <a:endParaRPr lang="zh-TW" altLang="en-US"/>
        </a:p>
      </dgm:t>
    </dgm:pt>
    <dgm:pt modelId="{8F2643F9-7B09-47C1-AA4F-82DC9C3B52B1}">
      <dgm:prSet phldrT="[文字]"/>
      <dgm:spPr/>
      <dgm:t>
        <a:bodyPr/>
        <a:lstStyle/>
        <a:p>
          <a:r>
            <a:rPr lang="zh-TW" altLang="en-US" dirty="0" smtClean="0"/>
            <a:t>審核個人資料</a:t>
          </a:r>
          <a:endParaRPr lang="zh-TW" altLang="en-US" dirty="0"/>
        </a:p>
      </dgm:t>
    </dgm:pt>
    <dgm:pt modelId="{BC214B73-723D-4282-904E-3210FECB4CAA}" type="parTrans" cxnId="{0F994345-1B88-49AC-AF52-AAB03ABDBD51}">
      <dgm:prSet/>
      <dgm:spPr/>
      <dgm:t>
        <a:bodyPr/>
        <a:lstStyle/>
        <a:p>
          <a:endParaRPr lang="zh-TW" altLang="en-US"/>
        </a:p>
      </dgm:t>
    </dgm:pt>
    <dgm:pt modelId="{432F8E3B-3390-4CBE-8DDC-7898C4A92F43}" type="sibTrans" cxnId="{0F994345-1B88-49AC-AF52-AAB03ABDBD51}">
      <dgm:prSet/>
      <dgm:spPr/>
      <dgm:t>
        <a:bodyPr/>
        <a:lstStyle/>
        <a:p>
          <a:endParaRPr lang="zh-TW" altLang="en-US"/>
        </a:p>
      </dgm:t>
    </dgm:pt>
    <dgm:pt modelId="{685F1FEA-74E2-4B2B-9B2C-9FC9FAAA6358}">
      <dgm:prSet phldrT="[文字]"/>
      <dgm:spPr/>
      <dgm:t>
        <a:bodyPr/>
        <a:lstStyle/>
        <a:p>
          <a:r>
            <a:rPr lang="zh-TW" altLang="en-US" dirty="0" smtClean="0"/>
            <a:t>七、教師改名、備用信箱、電話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64527EA-4157-4B20-9A34-DC46F0DD95B2}" type="parTrans" cxnId="{006D9FB4-9585-47D2-A717-176C8A0EBA84}">
      <dgm:prSet/>
      <dgm:spPr/>
      <dgm:t>
        <a:bodyPr/>
        <a:lstStyle/>
        <a:p>
          <a:endParaRPr lang="zh-TW" altLang="en-US"/>
        </a:p>
      </dgm:t>
    </dgm:pt>
    <dgm:pt modelId="{2F64C749-3E33-4F2B-B6BF-2797345CBAF5}" type="sibTrans" cxnId="{006D9FB4-9585-47D2-A717-176C8A0EBA84}">
      <dgm:prSet/>
      <dgm:spPr/>
      <dgm:t>
        <a:bodyPr/>
        <a:lstStyle/>
        <a:p>
          <a:endParaRPr lang="zh-TW" altLang="en-US"/>
        </a:p>
      </dgm:t>
    </dgm:pt>
    <dgm:pt modelId="{42E1F637-7D52-454F-BEEC-7F8EC1460F3E}">
      <dgm:prSet phldrT="[文字]"/>
      <dgm:spPr/>
      <dgm:t>
        <a:bodyPr/>
        <a:lstStyle/>
        <a:p>
          <a:r>
            <a:rPr lang="zh-TW" altLang="en-US" dirty="0" smtClean="0"/>
            <a:t>審核個人資料</a:t>
          </a:r>
          <a:endParaRPr lang="zh-TW" altLang="en-US" dirty="0"/>
        </a:p>
      </dgm:t>
    </dgm:pt>
    <dgm:pt modelId="{A3A74D6A-F95C-4AD3-8BE2-002D228CB8A8}" type="parTrans" cxnId="{16D30CB7-4734-4F39-BD3E-87617B6A8566}">
      <dgm:prSet/>
      <dgm:spPr/>
      <dgm:t>
        <a:bodyPr/>
        <a:lstStyle/>
        <a:p>
          <a:endParaRPr lang="zh-TW" altLang="en-US"/>
        </a:p>
      </dgm:t>
    </dgm:pt>
    <dgm:pt modelId="{ADB5B57A-91C4-49E2-9C51-628628ED4F0A}" type="sibTrans" cxnId="{16D30CB7-4734-4F39-BD3E-87617B6A8566}">
      <dgm:prSet/>
      <dgm:spPr/>
      <dgm:t>
        <a:bodyPr/>
        <a:lstStyle/>
        <a:p>
          <a:endParaRPr lang="zh-TW" altLang="en-US"/>
        </a:p>
      </dgm:t>
    </dgm:pt>
    <dgm:pt modelId="{35FC88C7-8291-4BF9-8B68-E18AEE5BE14E}">
      <dgm:prSet phldrT="[文字]"/>
      <dgm:spPr/>
      <dgm:t>
        <a:bodyPr/>
        <a:lstStyle/>
        <a:p>
          <a:r>
            <a:rPr lang="zh-TW" altLang="en-US" dirty="0" smtClean="0"/>
            <a:t>選擇通過</a:t>
          </a:r>
          <a:endParaRPr lang="en-US" altLang="zh-TW" dirty="0" smtClean="0"/>
        </a:p>
        <a:p>
          <a:r>
            <a:rPr lang="zh-TW" altLang="en-US" dirty="0" smtClean="0"/>
            <a:t>編輯後更新</a:t>
          </a:r>
          <a:endParaRPr lang="zh-TW" altLang="en-US" dirty="0"/>
        </a:p>
      </dgm:t>
    </dgm:pt>
    <dgm:pt modelId="{FA6B5A41-72FA-4D5F-B1D8-DE4A5DB71627}" type="parTrans" cxnId="{3CAC404E-E4E6-4616-B7B4-A1EB62BBC09D}">
      <dgm:prSet/>
      <dgm:spPr/>
      <dgm:t>
        <a:bodyPr/>
        <a:lstStyle/>
        <a:p>
          <a:endParaRPr lang="zh-TW" altLang="en-US"/>
        </a:p>
      </dgm:t>
    </dgm:pt>
    <dgm:pt modelId="{4033A18C-4688-48E8-B45C-083E197AFAC5}" type="sibTrans" cxnId="{3CAC404E-E4E6-4616-B7B4-A1EB62BBC09D}">
      <dgm:prSet/>
      <dgm:spPr/>
      <dgm:t>
        <a:bodyPr/>
        <a:lstStyle/>
        <a:p>
          <a:endParaRPr lang="zh-TW" altLang="en-US"/>
        </a:p>
      </dgm:t>
    </dgm:pt>
    <dgm:pt modelId="{4347DA75-FC0C-4D34-9ABE-D27F5D45EBE5}">
      <dgm:prSet phldrT="[文字]"/>
      <dgm:spPr/>
      <dgm:t>
        <a:bodyPr/>
        <a:lstStyle/>
        <a:p>
          <a:r>
            <a:rPr lang="zh-TW" altLang="en-US" dirty="0" smtClean="0"/>
            <a:t>六、教師從其他學校調入</a:t>
          </a:r>
          <a:endParaRPr lang="zh-TW" altLang="en-US" dirty="0"/>
        </a:p>
      </dgm:t>
    </dgm:pt>
    <dgm:pt modelId="{9278BB05-BF67-4EB6-A466-9FE9502566B3}" type="parTrans" cxnId="{F64F983F-F7D2-4FD5-82BC-74029541E56C}">
      <dgm:prSet/>
      <dgm:spPr/>
      <dgm:t>
        <a:bodyPr/>
        <a:lstStyle/>
        <a:p>
          <a:endParaRPr lang="zh-TW" altLang="en-US"/>
        </a:p>
      </dgm:t>
    </dgm:pt>
    <dgm:pt modelId="{B2B84E50-6B99-442E-8036-8138014A3B2E}" type="sibTrans" cxnId="{F64F983F-F7D2-4FD5-82BC-74029541E56C}">
      <dgm:prSet/>
      <dgm:spPr/>
      <dgm:t>
        <a:bodyPr/>
        <a:lstStyle/>
        <a:p>
          <a:endParaRPr lang="zh-TW" altLang="en-US"/>
        </a:p>
      </dgm:t>
    </dgm:pt>
    <dgm:pt modelId="{176CD62D-1800-46C0-9A68-D80F6FABF9C5}">
      <dgm:prSet phldrT="[文字]" custT="1"/>
      <dgm:spPr/>
      <dgm:t>
        <a:bodyPr/>
        <a:lstStyle/>
        <a:p>
          <a:r>
            <a:rPr lang="zh-TW" altLang="en-US" sz="2600" dirty="0" smtClean="0"/>
            <a:t>短期代理</a:t>
          </a:r>
          <a:endParaRPr lang="en-US" altLang="zh-TW" sz="2600" dirty="0" smtClean="0"/>
        </a:p>
        <a:p>
          <a:r>
            <a:rPr lang="zh-TW" altLang="en-US" sz="1800" dirty="0" smtClean="0"/>
            <a:t>確認主要的學校</a:t>
          </a:r>
          <a:endParaRPr lang="zh-TW" altLang="en-US" sz="1800" dirty="0"/>
        </a:p>
      </dgm:t>
    </dgm:pt>
    <dgm:pt modelId="{B611AF2E-FD90-4030-8A21-024A56C7DFF9}" type="parTrans" cxnId="{EFAB227A-4733-43A8-AE81-E3BF85C4E1A6}">
      <dgm:prSet/>
      <dgm:spPr/>
      <dgm:t>
        <a:bodyPr/>
        <a:lstStyle/>
        <a:p>
          <a:endParaRPr lang="zh-TW" altLang="en-US"/>
        </a:p>
      </dgm:t>
    </dgm:pt>
    <dgm:pt modelId="{23ABF3FC-65CF-4C26-83BF-D2CEFA4B268C}" type="sibTrans" cxnId="{EFAB227A-4733-43A8-AE81-E3BF85C4E1A6}">
      <dgm:prSet/>
      <dgm:spPr/>
      <dgm:t>
        <a:bodyPr/>
        <a:lstStyle/>
        <a:p>
          <a:endParaRPr lang="zh-TW" altLang="en-US"/>
        </a:p>
      </dgm:t>
    </dgm:pt>
    <dgm:pt modelId="{C8AD9247-CCB7-4CA3-B91F-A210D3F22FB7}">
      <dgm:prSet phldrT="[文字]"/>
      <dgm:spPr/>
      <dgm:t>
        <a:bodyPr/>
        <a:lstStyle/>
        <a:p>
          <a:r>
            <a:rPr lang="zh-TW" altLang="en-US" dirty="0" smtClean="0"/>
            <a:t>兼職兩校以上</a:t>
          </a:r>
          <a:endParaRPr lang="zh-TW" altLang="en-US" dirty="0"/>
        </a:p>
      </dgm:t>
    </dgm:pt>
    <dgm:pt modelId="{76CF83C5-7788-4179-AAFD-A6A6A054E787}" type="parTrans" cxnId="{83CCA921-B96E-48B3-A218-3213CEB38605}">
      <dgm:prSet/>
      <dgm:spPr/>
      <dgm:t>
        <a:bodyPr/>
        <a:lstStyle/>
        <a:p>
          <a:endParaRPr lang="zh-TW" altLang="en-US"/>
        </a:p>
      </dgm:t>
    </dgm:pt>
    <dgm:pt modelId="{FAFF9093-3AD9-43CE-AABA-45AEBD9D188A}" type="sibTrans" cxnId="{83CCA921-B96E-48B3-A218-3213CEB38605}">
      <dgm:prSet/>
      <dgm:spPr/>
      <dgm:t>
        <a:bodyPr/>
        <a:lstStyle/>
        <a:p>
          <a:endParaRPr lang="zh-TW" altLang="en-US"/>
        </a:p>
      </dgm:t>
    </dgm:pt>
    <dgm:pt modelId="{F1C49918-0810-4A71-B6B0-D047B4095708}">
      <dgm:prSet phldrT="[文字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/>
            <a:t>由請假主任新增行政職務並指派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9FF983A7-7726-4C73-9E68-2A9ECF09E6EE}" type="parTrans" cxnId="{0F3E84BF-E8A5-4ABE-9A8A-89AD7D2F1ADB}">
      <dgm:prSet/>
      <dgm:spPr/>
      <dgm:t>
        <a:bodyPr/>
        <a:lstStyle/>
        <a:p>
          <a:endParaRPr lang="zh-TW" altLang="en-US"/>
        </a:p>
      </dgm:t>
    </dgm:pt>
    <dgm:pt modelId="{6F3C9E16-6DB3-4AA0-B86D-972177271F0E}" type="sibTrans" cxnId="{0F3E84BF-E8A5-4ABE-9A8A-89AD7D2F1ADB}">
      <dgm:prSet/>
      <dgm:spPr/>
      <dgm:t>
        <a:bodyPr/>
        <a:lstStyle/>
        <a:p>
          <a:endParaRPr lang="zh-TW" altLang="en-US"/>
        </a:p>
      </dgm:t>
    </dgm:pt>
    <dgm:pt modelId="{167F10E1-6AC5-4662-AEFC-6112FE6A0444}">
      <dgm:prSet/>
      <dgm:spPr/>
      <dgm:t>
        <a:bodyPr/>
        <a:lstStyle/>
        <a:p>
          <a:r>
            <a:rPr lang="zh-TW" altLang="en-US" dirty="0" smtClean="0"/>
            <a:t>由離職主任指派新主任取代職務</a:t>
          </a:r>
        </a:p>
      </dgm:t>
    </dgm:pt>
    <dgm:pt modelId="{FC81F10C-DF3F-4C0B-A890-5A1EE615A852}" type="parTrans" cxnId="{54480226-2467-499D-A91E-3DA1D192D6F3}">
      <dgm:prSet/>
      <dgm:spPr/>
      <dgm:t>
        <a:bodyPr/>
        <a:lstStyle/>
        <a:p>
          <a:endParaRPr lang="zh-TW" altLang="en-US"/>
        </a:p>
      </dgm:t>
    </dgm:pt>
    <dgm:pt modelId="{17C044D2-F60A-4166-B7C3-D4BB08FD1CBF}" type="sibTrans" cxnId="{54480226-2467-499D-A91E-3DA1D192D6F3}">
      <dgm:prSet/>
      <dgm:spPr/>
      <dgm:t>
        <a:bodyPr/>
        <a:lstStyle/>
        <a:p>
          <a:endParaRPr lang="zh-TW" altLang="en-US"/>
        </a:p>
      </dgm:t>
    </dgm:pt>
    <dgm:pt modelId="{A25A627F-6F6D-462F-BC39-F87D1ACE293E}">
      <dgm:prSet phldrT="[文字]"/>
      <dgm:spPr/>
      <dgm:t>
        <a:bodyPr/>
        <a:lstStyle/>
        <a:p>
          <a:r>
            <a:rPr lang="zh-TW" altLang="en-US" dirty="0" smtClean="0"/>
            <a:t>八、退休老師</a:t>
          </a:r>
          <a:endParaRPr lang="zh-TW" altLang="en-US" dirty="0"/>
        </a:p>
      </dgm:t>
    </dgm:pt>
    <dgm:pt modelId="{E3248992-ADA9-469A-A0AA-7469EEA8E3D2}" type="parTrans" cxnId="{F7FF2C81-2F35-4C6A-A547-EB3BEA2472EF}">
      <dgm:prSet/>
      <dgm:spPr/>
      <dgm:t>
        <a:bodyPr/>
        <a:lstStyle/>
        <a:p>
          <a:endParaRPr lang="zh-TW" altLang="en-US"/>
        </a:p>
      </dgm:t>
    </dgm:pt>
    <dgm:pt modelId="{0EBD7126-DB08-4C77-9266-2ACDE0C864A4}" type="sibTrans" cxnId="{F7FF2C81-2F35-4C6A-A547-EB3BEA2472EF}">
      <dgm:prSet/>
      <dgm:spPr/>
      <dgm:t>
        <a:bodyPr/>
        <a:lstStyle/>
        <a:p>
          <a:endParaRPr lang="zh-TW" altLang="en-US"/>
        </a:p>
      </dgm:t>
    </dgm:pt>
    <dgm:pt modelId="{6542BFDF-D4C9-40E6-B8B6-69BDFC464C03}">
      <dgm:prSet phldrT="[文字]"/>
      <dgm:spPr/>
      <dgm:t>
        <a:bodyPr/>
        <a:lstStyle/>
        <a:p>
          <a:r>
            <a:rPr lang="zh-TW" altLang="en-US" dirty="0" smtClean="0"/>
            <a:t>回來代課</a:t>
          </a:r>
          <a:endParaRPr lang="en-US" altLang="zh-TW" dirty="0" smtClean="0"/>
        </a:p>
        <a:p>
          <a:r>
            <a:rPr lang="zh-TW" altLang="en-US" dirty="0" smtClean="0"/>
            <a:t>或是忘記密碼</a:t>
          </a:r>
          <a:endParaRPr lang="zh-TW" altLang="en-US" dirty="0"/>
        </a:p>
      </dgm:t>
    </dgm:pt>
    <dgm:pt modelId="{4DBD9182-8DCD-497F-A4D9-C091B0B1C7E7}" type="parTrans" cxnId="{6A68D522-5D93-481B-AD05-A727404B8850}">
      <dgm:prSet/>
      <dgm:spPr/>
      <dgm:t>
        <a:bodyPr/>
        <a:lstStyle/>
        <a:p>
          <a:endParaRPr lang="zh-TW" altLang="en-US"/>
        </a:p>
      </dgm:t>
    </dgm:pt>
    <dgm:pt modelId="{34CA9A7D-0527-4F07-84B3-47EF8EE09DAB}" type="sibTrans" cxnId="{6A68D522-5D93-481B-AD05-A727404B8850}">
      <dgm:prSet/>
      <dgm:spPr/>
      <dgm:t>
        <a:bodyPr/>
        <a:lstStyle/>
        <a:p>
          <a:endParaRPr lang="zh-TW" altLang="en-US"/>
        </a:p>
      </dgm:t>
    </dgm:pt>
    <dgm:pt modelId="{ED770295-0D86-4C99-A1D9-AC00FCDAE054}">
      <dgm:prSet phldrT="[文字]"/>
      <dgm:spPr/>
      <dgm:t>
        <a:bodyPr/>
        <a:lstStyle/>
        <a:p>
          <a:r>
            <a:rPr lang="zh-TW" altLang="en-US" dirty="0" smtClean="0"/>
            <a:t>審核個人資料</a:t>
          </a:r>
          <a:endParaRPr lang="en-US" altLang="zh-TW" dirty="0" smtClean="0"/>
        </a:p>
        <a:p>
          <a:r>
            <a:rPr lang="zh-TW" altLang="en-US" dirty="0" smtClean="0"/>
            <a:t>設定為通過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11B3672-91B2-4FB0-8742-F99C30776582}" type="parTrans" cxnId="{235F0623-EB7A-46FB-8CCC-335CE7940C1A}">
      <dgm:prSet/>
      <dgm:spPr/>
      <dgm:t>
        <a:bodyPr/>
        <a:lstStyle/>
        <a:p>
          <a:endParaRPr lang="zh-TW" altLang="en-US"/>
        </a:p>
      </dgm:t>
    </dgm:pt>
    <dgm:pt modelId="{0B21F0DC-2915-4918-8441-93777CE18786}" type="sibTrans" cxnId="{235F0623-EB7A-46FB-8CCC-335CE7940C1A}">
      <dgm:prSet/>
      <dgm:spPr/>
      <dgm:t>
        <a:bodyPr/>
        <a:lstStyle/>
        <a:p>
          <a:endParaRPr lang="zh-TW" altLang="en-US"/>
        </a:p>
      </dgm:t>
    </dgm:pt>
    <dgm:pt modelId="{C68E7B01-8AC2-4979-A6CE-AC6560AFD509}" type="pres">
      <dgm:prSet presAssocID="{668FACBB-CD65-46B8-AB85-0E78B63E121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6341F59-35E2-4DD4-9C6E-65278056B7DE}" type="pres">
      <dgm:prSet presAssocID="{9DF79E78-BE90-4F69-93C0-0A8AA6CDAC50}" presName="root1" presStyleCnt="0"/>
      <dgm:spPr/>
    </dgm:pt>
    <dgm:pt modelId="{36B0C603-F904-4F89-A174-DD3FC542BC3E}" type="pres">
      <dgm:prSet presAssocID="{9DF79E78-BE90-4F69-93C0-0A8AA6CDAC50}" presName="LevelOneTextNod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0DBB47A-5DDB-446E-99A1-F1C8F8F4E3B4}" type="pres">
      <dgm:prSet presAssocID="{9DF79E78-BE90-4F69-93C0-0A8AA6CDAC50}" presName="level2hierChild" presStyleCnt="0"/>
      <dgm:spPr/>
    </dgm:pt>
    <dgm:pt modelId="{29DF065C-A5CB-405A-B34C-52B567778869}" type="pres">
      <dgm:prSet presAssocID="{B611AF2E-FD90-4030-8A21-024A56C7DFF9}" presName="conn2-1" presStyleLbl="parChTrans1D2" presStyleIdx="0" presStyleCnt="5"/>
      <dgm:spPr/>
      <dgm:t>
        <a:bodyPr/>
        <a:lstStyle/>
        <a:p>
          <a:endParaRPr lang="zh-TW" altLang="en-US"/>
        </a:p>
      </dgm:t>
    </dgm:pt>
    <dgm:pt modelId="{89F3C8CC-B3BC-4A75-8610-48E16ED64C6E}" type="pres">
      <dgm:prSet presAssocID="{B611AF2E-FD90-4030-8A21-024A56C7DFF9}" presName="connTx" presStyleLbl="parChTrans1D2" presStyleIdx="0" presStyleCnt="5"/>
      <dgm:spPr/>
      <dgm:t>
        <a:bodyPr/>
        <a:lstStyle/>
        <a:p>
          <a:endParaRPr lang="zh-TW" altLang="en-US"/>
        </a:p>
      </dgm:t>
    </dgm:pt>
    <dgm:pt modelId="{C88441FE-9099-4B6F-AD70-E848ABA2BADC}" type="pres">
      <dgm:prSet presAssocID="{176CD62D-1800-46C0-9A68-D80F6FABF9C5}" presName="root2" presStyleCnt="0"/>
      <dgm:spPr/>
    </dgm:pt>
    <dgm:pt modelId="{34FE066A-4CB1-4183-89A8-42649ABE66A9}" type="pres">
      <dgm:prSet presAssocID="{176CD62D-1800-46C0-9A68-D80F6FABF9C5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B884F8C-16F3-4D53-9079-F44C654A3F21}" type="pres">
      <dgm:prSet presAssocID="{176CD62D-1800-46C0-9A68-D80F6FABF9C5}" presName="level3hierChild" presStyleCnt="0"/>
      <dgm:spPr/>
    </dgm:pt>
    <dgm:pt modelId="{A6BBA05D-1AB3-4EEF-A58A-8ADFD26C4C46}" type="pres">
      <dgm:prSet presAssocID="{9FF983A7-7726-4C73-9E68-2A9ECF09E6EE}" presName="conn2-1" presStyleLbl="parChTrans1D3" presStyleIdx="0" presStyleCnt="5"/>
      <dgm:spPr/>
      <dgm:t>
        <a:bodyPr/>
        <a:lstStyle/>
        <a:p>
          <a:endParaRPr lang="zh-TW" altLang="en-US"/>
        </a:p>
      </dgm:t>
    </dgm:pt>
    <dgm:pt modelId="{31A1A2C7-4594-422A-B507-68E9845821F4}" type="pres">
      <dgm:prSet presAssocID="{9FF983A7-7726-4C73-9E68-2A9ECF09E6EE}" presName="connTx" presStyleLbl="parChTrans1D3" presStyleIdx="0" presStyleCnt="5"/>
      <dgm:spPr/>
      <dgm:t>
        <a:bodyPr/>
        <a:lstStyle/>
        <a:p>
          <a:endParaRPr lang="zh-TW" altLang="en-US"/>
        </a:p>
      </dgm:t>
    </dgm:pt>
    <dgm:pt modelId="{9CA82595-31CB-4D46-94CB-8E3AFD903600}" type="pres">
      <dgm:prSet presAssocID="{F1C49918-0810-4A71-B6B0-D047B4095708}" presName="root2" presStyleCnt="0"/>
      <dgm:spPr/>
    </dgm:pt>
    <dgm:pt modelId="{C5446043-802A-4AF3-BCAE-AB3A2A66E2FB}" type="pres">
      <dgm:prSet presAssocID="{F1C49918-0810-4A71-B6B0-D047B4095708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45FCCDE-B1D2-4E01-BF2C-C7F727BAF1CC}" type="pres">
      <dgm:prSet presAssocID="{F1C49918-0810-4A71-B6B0-D047B4095708}" presName="level3hierChild" presStyleCnt="0"/>
      <dgm:spPr/>
    </dgm:pt>
    <dgm:pt modelId="{6CB61D6E-C63D-4730-B463-77BAB38CB8EF}" type="pres">
      <dgm:prSet presAssocID="{76CF83C5-7788-4179-AAFD-A6A6A054E787}" presName="conn2-1" presStyleLbl="parChTrans1D2" presStyleIdx="1" presStyleCnt="5"/>
      <dgm:spPr/>
      <dgm:t>
        <a:bodyPr/>
        <a:lstStyle/>
        <a:p>
          <a:endParaRPr lang="zh-TW" altLang="en-US"/>
        </a:p>
      </dgm:t>
    </dgm:pt>
    <dgm:pt modelId="{8FA9A0F2-C3F5-4ABD-9ACF-4627689ADD50}" type="pres">
      <dgm:prSet presAssocID="{76CF83C5-7788-4179-AAFD-A6A6A054E787}" presName="connTx" presStyleLbl="parChTrans1D2" presStyleIdx="1" presStyleCnt="5"/>
      <dgm:spPr/>
      <dgm:t>
        <a:bodyPr/>
        <a:lstStyle/>
        <a:p>
          <a:endParaRPr lang="zh-TW" altLang="en-US"/>
        </a:p>
      </dgm:t>
    </dgm:pt>
    <dgm:pt modelId="{28F0A213-F8D6-4233-B0BF-E493B8433E68}" type="pres">
      <dgm:prSet presAssocID="{C8AD9247-CCB7-4CA3-B91F-A210D3F22FB7}" presName="root2" presStyleCnt="0"/>
      <dgm:spPr/>
    </dgm:pt>
    <dgm:pt modelId="{B59532B1-83EE-4C07-8861-827463C39F8F}" type="pres">
      <dgm:prSet presAssocID="{C8AD9247-CCB7-4CA3-B91F-A210D3F22FB7}" presName="LevelTwoTextNode" presStyleLbl="node2" presStyleIdx="1" presStyleCnt="5" custAng="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B389408-9437-4E0D-A156-03DC14487A46}" type="pres">
      <dgm:prSet presAssocID="{C8AD9247-CCB7-4CA3-B91F-A210D3F22FB7}" presName="level3hierChild" presStyleCnt="0"/>
      <dgm:spPr/>
    </dgm:pt>
    <dgm:pt modelId="{A9E057FD-3745-4E9E-B2B5-E0266C2FE01F}" type="pres">
      <dgm:prSet presAssocID="{FC81F10C-DF3F-4C0B-A890-5A1EE615A852}" presName="conn2-1" presStyleLbl="parChTrans1D3" presStyleIdx="1" presStyleCnt="5"/>
      <dgm:spPr/>
      <dgm:t>
        <a:bodyPr/>
        <a:lstStyle/>
        <a:p>
          <a:endParaRPr lang="zh-TW" altLang="en-US"/>
        </a:p>
      </dgm:t>
    </dgm:pt>
    <dgm:pt modelId="{5F8292BC-FAE8-4C3B-B67C-ED8E2C627151}" type="pres">
      <dgm:prSet presAssocID="{FC81F10C-DF3F-4C0B-A890-5A1EE615A852}" presName="connTx" presStyleLbl="parChTrans1D3" presStyleIdx="1" presStyleCnt="5"/>
      <dgm:spPr/>
      <dgm:t>
        <a:bodyPr/>
        <a:lstStyle/>
        <a:p>
          <a:endParaRPr lang="zh-TW" altLang="en-US"/>
        </a:p>
      </dgm:t>
    </dgm:pt>
    <dgm:pt modelId="{058ECD55-902C-4EE3-B357-336B77A6A9C3}" type="pres">
      <dgm:prSet presAssocID="{167F10E1-6AC5-4662-AEFC-6112FE6A0444}" presName="root2" presStyleCnt="0"/>
      <dgm:spPr/>
    </dgm:pt>
    <dgm:pt modelId="{5BFDE16D-0E86-4640-B2F9-D60991382758}" type="pres">
      <dgm:prSet presAssocID="{167F10E1-6AC5-4662-AEFC-6112FE6A0444}" presName="LevelTwoTextNode" presStyleLbl="node3" presStyleIdx="1" presStyleCnt="5" custLinFactNeighborX="-290" custLinFactNeighborY="-180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9BAA12B-D7B3-4A97-871D-9A9309FEF4D0}" type="pres">
      <dgm:prSet presAssocID="{167F10E1-6AC5-4662-AEFC-6112FE6A0444}" presName="level3hierChild" presStyleCnt="0"/>
      <dgm:spPr/>
    </dgm:pt>
    <dgm:pt modelId="{32A6F232-BAFF-4EAC-ADEB-679488DACF7E}" type="pres">
      <dgm:prSet presAssocID="{4347DA75-FC0C-4D34-9ABE-D27F5D45EBE5}" presName="root1" presStyleCnt="0"/>
      <dgm:spPr/>
    </dgm:pt>
    <dgm:pt modelId="{ED93F521-53E1-46CB-A81D-8FD041A0EDB8}" type="pres">
      <dgm:prSet presAssocID="{4347DA75-FC0C-4D34-9ABE-D27F5D45EBE5}" presName="LevelOneTextNod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E17A587-80FC-4333-B86A-173589A33BBB}" type="pres">
      <dgm:prSet presAssocID="{4347DA75-FC0C-4D34-9ABE-D27F5D45EBE5}" presName="level2hierChild" presStyleCnt="0"/>
      <dgm:spPr/>
    </dgm:pt>
    <dgm:pt modelId="{A5159A1D-CCF6-4AD8-8CBC-AC1131A5D311}" type="pres">
      <dgm:prSet presAssocID="{CA46F676-19FE-4676-9CEA-2FD1AC8EABB9}" presName="conn2-1" presStyleLbl="parChTrans1D2" presStyleIdx="2" presStyleCnt="5"/>
      <dgm:spPr/>
      <dgm:t>
        <a:bodyPr/>
        <a:lstStyle/>
        <a:p>
          <a:endParaRPr lang="zh-TW" altLang="en-US"/>
        </a:p>
      </dgm:t>
    </dgm:pt>
    <dgm:pt modelId="{316A34D8-0E0B-4813-A2FE-61CBDB8E2062}" type="pres">
      <dgm:prSet presAssocID="{CA46F676-19FE-4676-9CEA-2FD1AC8EABB9}" presName="connTx" presStyleLbl="parChTrans1D2" presStyleIdx="2" presStyleCnt="5"/>
      <dgm:spPr/>
      <dgm:t>
        <a:bodyPr/>
        <a:lstStyle/>
        <a:p>
          <a:endParaRPr lang="zh-TW" altLang="en-US"/>
        </a:p>
      </dgm:t>
    </dgm:pt>
    <dgm:pt modelId="{F2EC21B4-ECBC-4191-9DEF-D7F3451CF41E}" type="pres">
      <dgm:prSet presAssocID="{216765CA-ED98-45E0-8CB6-8C24B11D901E}" presName="root2" presStyleCnt="0"/>
      <dgm:spPr/>
    </dgm:pt>
    <dgm:pt modelId="{EF726D07-8DF8-4960-B4DE-71E54A275B28}" type="pres">
      <dgm:prSet presAssocID="{216765CA-ED98-45E0-8CB6-8C24B11D901E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0F49429-69E3-4D45-A825-A7BE8786CC04}" type="pres">
      <dgm:prSet presAssocID="{216765CA-ED98-45E0-8CB6-8C24B11D901E}" presName="level3hierChild" presStyleCnt="0"/>
      <dgm:spPr/>
    </dgm:pt>
    <dgm:pt modelId="{3111565F-DE34-4A9B-B9D0-3CA0B7B77D2F}" type="pres">
      <dgm:prSet presAssocID="{BC214B73-723D-4282-904E-3210FECB4CAA}" presName="conn2-1" presStyleLbl="parChTrans1D3" presStyleIdx="2" presStyleCnt="5"/>
      <dgm:spPr/>
      <dgm:t>
        <a:bodyPr/>
        <a:lstStyle/>
        <a:p>
          <a:endParaRPr lang="zh-TW" altLang="en-US"/>
        </a:p>
      </dgm:t>
    </dgm:pt>
    <dgm:pt modelId="{6F262B37-F03A-454D-85E1-D90E9B0F5EBC}" type="pres">
      <dgm:prSet presAssocID="{BC214B73-723D-4282-904E-3210FECB4CAA}" presName="connTx" presStyleLbl="parChTrans1D3" presStyleIdx="2" presStyleCnt="5"/>
      <dgm:spPr/>
      <dgm:t>
        <a:bodyPr/>
        <a:lstStyle/>
        <a:p>
          <a:endParaRPr lang="zh-TW" altLang="en-US"/>
        </a:p>
      </dgm:t>
    </dgm:pt>
    <dgm:pt modelId="{C510C68A-502C-4BF0-B564-C3F58820EDDD}" type="pres">
      <dgm:prSet presAssocID="{8F2643F9-7B09-47C1-AA4F-82DC9C3B52B1}" presName="root2" presStyleCnt="0"/>
      <dgm:spPr/>
    </dgm:pt>
    <dgm:pt modelId="{E99C21D7-8380-4333-9DDF-48548F2425CA}" type="pres">
      <dgm:prSet presAssocID="{8F2643F9-7B09-47C1-AA4F-82DC9C3B52B1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D4A2E7F-45A7-41E2-8429-E2A70ECF7A53}" type="pres">
      <dgm:prSet presAssocID="{8F2643F9-7B09-47C1-AA4F-82DC9C3B52B1}" presName="level3hierChild" presStyleCnt="0"/>
      <dgm:spPr/>
    </dgm:pt>
    <dgm:pt modelId="{00D389D8-1798-4A77-A7EA-8BCE31A4354E}" type="pres">
      <dgm:prSet presAssocID="{685F1FEA-74E2-4B2B-9B2C-9FC9FAAA6358}" presName="root1" presStyleCnt="0"/>
      <dgm:spPr/>
    </dgm:pt>
    <dgm:pt modelId="{2882C185-1F85-4DC5-940D-62C03AA2C3CD}" type="pres">
      <dgm:prSet presAssocID="{685F1FEA-74E2-4B2B-9B2C-9FC9FAAA6358}" presName="LevelOneTextNod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2EAC417-4F69-4C06-9E84-2C39B2A34749}" type="pres">
      <dgm:prSet presAssocID="{685F1FEA-74E2-4B2B-9B2C-9FC9FAAA6358}" presName="level2hierChild" presStyleCnt="0"/>
      <dgm:spPr/>
    </dgm:pt>
    <dgm:pt modelId="{1CDDCD9E-812E-417B-B61F-7A9B3CF61BA2}" type="pres">
      <dgm:prSet presAssocID="{A3A74D6A-F95C-4AD3-8BE2-002D228CB8A8}" presName="conn2-1" presStyleLbl="parChTrans1D2" presStyleIdx="3" presStyleCnt="5"/>
      <dgm:spPr/>
      <dgm:t>
        <a:bodyPr/>
        <a:lstStyle/>
        <a:p>
          <a:endParaRPr lang="zh-TW" altLang="en-US"/>
        </a:p>
      </dgm:t>
    </dgm:pt>
    <dgm:pt modelId="{4A7EE1B0-515A-43C4-8A2A-0DF2A3F1BBD4}" type="pres">
      <dgm:prSet presAssocID="{A3A74D6A-F95C-4AD3-8BE2-002D228CB8A8}" presName="connTx" presStyleLbl="parChTrans1D2" presStyleIdx="3" presStyleCnt="5"/>
      <dgm:spPr/>
      <dgm:t>
        <a:bodyPr/>
        <a:lstStyle/>
        <a:p>
          <a:endParaRPr lang="zh-TW" altLang="en-US"/>
        </a:p>
      </dgm:t>
    </dgm:pt>
    <dgm:pt modelId="{57E0C5B4-D876-466E-B801-D5D3CA3D17D3}" type="pres">
      <dgm:prSet presAssocID="{42E1F637-7D52-454F-BEEC-7F8EC1460F3E}" presName="root2" presStyleCnt="0"/>
      <dgm:spPr/>
    </dgm:pt>
    <dgm:pt modelId="{90B3D966-AED2-4C87-9579-A73A990BE15C}" type="pres">
      <dgm:prSet presAssocID="{42E1F637-7D52-454F-BEEC-7F8EC1460F3E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DBCF33B-67CA-4218-8E63-EFE9C91C6FD9}" type="pres">
      <dgm:prSet presAssocID="{42E1F637-7D52-454F-BEEC-7F8EC1460F3E}" presName="level3hierChild" presStyleCnt="0"/>
      <dgm:spPr/>
    </dgm:pt>
    <dgm:pt modelId="{98C9E7C9-0EE4-4E99-85CC-8B2B1ACC66A5}" type="pres">
      <dgm:prSet presAssocID="{FA6B5A41-72FA-4D5F-B1D8-DE4A5DB71627}" presName="conn2-1" presStyleLbl="parChTrans1D3" presStyleIdx="3" presStyleCnt="5"/>
      <dgm:spPr/>
      <dgm:t>
        <a:bodyPr/>
        <a:lstStyle/>
        <a:p>
          <a:endParaRPr lang="zh-TW" altLang="en-US"/>
        </a:p>
      </dgm:t>
    </dgm:pt>
    <dgm:pt modelId="{4666BD00-BF10-43AE-8D52-90004D81B26C}" type="pres">
      <dgm:prSet presAssocID="{FA6B5A41-72FA-4D5F-B1D8-DE4A5DB71627}" presName="connTx" presStyleLbl="parChTrans1D3" presStyleIdx="3" presStyleCnt="5"/>
      <dgm:spPr/>
      <dgm:t>
        <a:bodyPr/>
        <a:lstStyle/>
        <a:p>
          <a:endParaRPr lang="zh-TW" altLang="en-US"/>
        </a:p>
      </dgm:t>
    </dgm:pt>
    <dgm:pt modelId="{29A444DC-E369-4FB6-91D1-6D3F6B732C70}" type="pres">
      <dgm:prSet presAssocID="{35FC88C7-8291-4BF9-8B68-E18AEE5BE14E}" presName="root2" presStyleCnt="0"/>
      <dgm:spPr/>
    </dgm:pt>
    <dgm:pt modelId="{BDB8F182-8508-475A-933C-D7B1BB9DD395}" type="pres">
      <dgm:prSet presAssocID="{35FC88C7-8291-4BF9-8B68-E18AEE5BE14E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AB1EB77-B927-42A0-875D-FF5640B2D101}" type="pres">
      <dgm:prSet presAssocID="{35FC88C7-8291-4BF9-8B68-E18AEE5BE14E}" presName="level3hierChild" presStyleCnt="0"/>
      <dgm:spPr/>
    </dgm:pt>
    <dgm:pt modelId="{FBDDAAB9-1E5A-4C06-B748-1824BBA9EEB8}" type="pres">
      <dgm:prSet presAssocID="{A25A627F-6F6D-462F-BC39-F87D1ACE293E}" presName="root1" presStyleCnt="0"/>
      <dgm:spPr/>
    </dgm:pt>
    <dgm:pt modelId="{91D0A085-DB1E-48E4-8D8D-6901A3E8617F}" type="pres">
      <dgm:prSet presAssocID="{A25A627F-6F6D-462F-BC39-F87D1ACE293E}" presName="LevelOneTextNod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5915506-9F7E-4277-8B5F-F64F41E611D0}" type="pres">
      <dgm:prSet presAssocID="{A25A627F-6F6D-462F-BC39-F87D1ACE293E}" presName="level2hierChild" presStyleCnt="0"/>
      <dgm:spPr/>
    </dgm:pt>
    <dgm:pt modelId="{79068BF6-1F00-40F8-9736-5064781AC711}" type="pres">
      <dgm:prSet presAssocID="{4DBD9182-8DCD-497F-A4D9-C091B0B1C7E7}" presName="conn2-1" presStyleLbl="parChTrans1D2" presStyleIdx="4" presStyleCnt="5"/>
      <dgm:spPr/>
      <dgm:t>
        <a:bodyPr/>
        <a:lstStyle/>
        <a:p>
          <a:endParaRPr lang="zh-TW" altLang="en-US"/>
        </a:p>
      </dgm:t>
    </dgm:pt>
    <dgm:pt modelId="{BE6231C3-C65E-4086-9006-F1D0666BB946}" type="pres">
      <dgm:prSet presAssocID="{4DBD9182-8DCD-497F-A4D9-C091B0B1C7E7}" presName="connTx" presStyleLbl="parChTrans1D2" presStyleIdx="4" presStyleCnt="5"/>
      <dgm:spPr/>
      <dgm:t>
        <a:bodyPr/>
        <a:lstStyle/>
        <a:p>
          <a:endParaRPr lang="zh-TW" altLang="en-US"/>
        </a:p>
      </dgm:t>
    </dgm:pt>
    <dgm:pt modelId="{D4E4F350-470F-4820-AC95-45255481E3A8}" type="pres">
      <dgm:prSet presAssocID="{6542BFDF-D4C9-40E6-B8B6-69BDFC464C03}" presName="root2" presStyleCnt="0"/>
      <dgm:spPr/>
    </dgm:pt>
    <dgm:pt modelId="{40ED0710-B351-4CD9-BA1D-E014235C4189}" type="pres">
      <dgm:prSet presAssocID="{6542BFDF-D4C9-40E6-B8B6-69BDFC464C03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729FB98-1F2E-47C5-B1E7-7D80DBA583B8}" type="pres">
      <dgm:prSet presAssocID="{6542BFDF-D4C9-40E6-B8B6-69BDFC464C03}" presName="level3hierChild" presStyleCnt="0"/>
      <dgm:spPr/>
    </dgm:pt>
    <dgm:pt modelId="{2D5E303D-579A-45DB-B615-F6592986C1D3}" type="pres">
      <dgm:prSet presAssocID="{511B3672-91B2-4FB0-8742-F99C30776582}" presName="conn2-1" presStyleLbl="parChTrans1D3" presStyleIdx="4" presStyleCnt="5"/>
      <dgm:spPr/>
      <dgm:t>
        <a:bodyPr/>
        <a:lstStyle/>
        <a:p>
          <a:endParaRPr lang="zh-TW" altLang="en-US"/>
        </a:p>
      </dgm:t>
    </dgm:pt>
    <dgm:pt modelId="{C24ABB97-D82E-428F-BB7E-3A3CDA8AE764}" type="pres">
      <dgm:prSet presAssocID="{511B3672-91B2-4FB0-8742-F99C30776582}" presName="connTx" presStyleLbl="parChTrans1D3" presStyleIdx="4" presStyleCnt="5"/>
      <dgm:spPr/>
      <dgm:t>
        <a:bodyPr/>
        <a:lstStyle/>
        <a:p>
          <a:endParaRPr lang="zh-TW" altLang="en-US"/>
        </a:p>
      </dgm:t>
    </dgm:pt>
    <dgm:pt modelId="{4910B775-3BCA-4167-BC78-06BCF0ACA93D}" type="pres">
      <dgm:prSet presAssocID="{ED770295-0D86-4C99-A1D9-AC00FCDAE054}" presName="root2" presStyleCnt="0"/>
      <dgm:spPr/>
    </dgm:pt>
    <dgm:pt modelId="{5CECF3BB-A7EE-4871-A0B5-0BB67791A661}" type="pres">
      <dgm:prSet presAssocID="{ED770295-0D86-4C99-A1D9-AC00FCDAE054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0428975-4855-4DEE-B719-4ED4A90DF671}" type="pres">
      <dgm:prSet presAssocID="{ED770295-0D86-4C99-A1D9-AC00FCDAE054}" presName="level3hierChild" presStyleCnt="0"/>
      <dgm:spPr/>
    </dgm:pt>
  </dgm:ptLst>
  <dgm:cxnLst>
    <dgm:cxn modelId="{9F71A8EB-7500-4DC2-9220-D64D1F939C57}" type="presOf" srcId="{BC214B73-723D-4282-904E-3210FECB4CAA}" destId="{6F262B37-F03A-454D-85E1-D90E9B0F5EBC}" srcOrd="1" destOrd="0" presId="urn:microsoft.com/office/officeart/2005/8/layout/hierarchy2"/>
    <dgm:cxn modelId="{E9A0FB34-2051-4992-B355-4D485FE9B1FF}" srcId="{668FACBB-CD65-46B8-AB85-0E78B63E1215}" destId="{9DF79E78-BE90-4F69-93C0-0A8AA6CDAC50}" srcOrd="0" destOrd="0" parTransId="{A9287B5A-CBD4-46A5-9F3C-0B4877A1B629}" sibTransId="{7A406AD1-7F2B-4788-A59E-75A487BBD94C}"/>
    <dgm:cxn modelId="{EFAB227A-4733-43A8-AE81-E3BF85C4E1A6}" srcId="{9DF79E78-BE90-4F69-93C0-0A8AA6CDAC50}" destId="{176CD62D-1800-46C0-9A68-D80F6FABF9C5}" srcOrd="0" destOrd="0" parTransId="{B611AF2E-FD90-4030-8A21-024A56C7DFF9}" sibTransId="{23ABF3FC-65CF-4C26-83BF-D2CEFA4B268C}"/>
    <dgm:cxn modelId="{6A68D522-5D93-481B-AD05-A727404B8850}" srcId="{A25A627F-6F6D-462F-BC39-F87D1ACE293E}" destId="{6542BFDF-D4C9-40E6-B8B6-69BDFC464C03}" srcOrd="0" destOrd="0" parTransId="{4DBD9182-8DCD-497F-A4D9-C091B0B1C7E7}" sibTransId="{34CA9A7D-0527-4F07-84B3-47EF8EE09DAB}"/>
    <dgm:cxn modelId="{006D9FB4-9585-47D2-A717-176C8A0EBA84}" srcId="{668FACBB-CD65-46B8-AB85-0E78B63E1215}" destId="{685F1FEA-74E2-4B2B-9B2C-9FC9FAAA6358}" srcOrd="2" destOrd="0" parTransId="{064527EA-4157-4B20-9A34-DC46F0DD95B2}" sibTransId="{2F64C749-3E33-4F2B-B6BF-2797345CBAF5}"/>
    <dgm:cxn modelId="{E92752F5-B837-45A5-943E-0045F1CC9E61}" type="presOf" srcId="{FC81F10C-DF3F-4C0B-A890-5A1EE615A852}" destId="{5F8292BC-FAE8-4C3B-B67C-ED8E2C627151}" srcOrd="1" destOrd="0" presId="urn:microsoft.com/office/officeart/2005/8/layout/hierarchy2"/>
    <dgm:cxn modelId="{28E8BF6B-78AC-4305-B0A9-4BD337EDA6DE}" type="presOf" srcId="{CA46F676-19FE-4676-9CEA-2FD1AC8EABB9}" destId="{A5159A1D-CCF6-4AD8-8CBC-AC1131A5D311}" srcOrd="0" destOrd="0" presId="urn:microsoft.com/office/officeart/2005/8/layout/hierarchy2"/>
    <dgm:cxn modelId="{8C06BBD6-DCFF-4337-BD12-2DFFF8F1CC1E}" type="presOf" srcId="{8F2643F9-7B09-47C1-AA4F-82DC9C3B52B1}" destId="{E99C21D7-8380-4333-9DDF-48548F2425CA}" srcOrd="0" destOrd="0" presId="urn:microsoft.com/office/officeart/2005/8/layout/hierarchy2"/>
    <dgm:cxn modelId="{8541272B-73B1-482E-AA73-329A58527B64}" type="presOf" srcId="{A25A627F-6F6D-462F-BC39-F87D1ACE293E}" destId="{91D0A085-DB1E-48E4-8D8D-6901A3E8617F}" srcOrd="0" destOrd="0" presId="urn:microsoft.com/office/officeart/2005/8/layout/hierarchy2"/>
    <dgm:cxn modelId="{45ECFE51-B536-4F87-B7DA-E166FEB8014C}" type="presOf" srcId="{BC214B73-723D-4282-904E-3210FECB4CAA}" destId="{3111565F-DE34-4A9B-B9D0-3CA0B7B77D2F}" srcOrd="0" destOrd="0" presId="urn:microsoft.com/office/officeart/2005/8/layout/hierarchy2"/>
    <dgm:cxn modelId="{CD1C7FE0-FFF5-40AF-826A-095196EB1ACA}" type="presOf" srcId="{4DBD9182-8DCD-497F-A4D9-C091B0B1C7E7}" destId="{BE6231C3-C65E-4086-9006-F1D0666BB946}" srcOrd="1" destOrd="0" presId="urn:microsoft.com/office/officeart/2005/8/layout/hierarchy2"/>
    <dgm:cxn modelId="{5A0DAF25-93A0-41C6-B0C1-DFF0B36BE9A3}" type="presOf" srcId="{B611AF2E-FD90-4030-8A21-024A56C7DFF9}" destId="{29DF065C-A5CB-405A-B34C-52B567778869}" srcOrd="0" destOrd="0" presId="urn:microsoft.com/office/officeart/2005/8/layout/hierarchy2"/>
    <dgm:cxn modelId="{53CA91CB-AD71-49FA-A10E-7E78BAE565F6}" type="presOf" srcId="{FC81F10C-DF3F-4C0B-A890-5A1EE615A852}" destId="{A9E057FD-3745-4E9E-B2B5-E0266C2FE01F}" srcOrd="0" destOrd="0" presId="urn:microsoft.com/office/officeart/2005/8/layout/hierarchy2"/>
    <dgm:cxn modelId="{F64F983F-F7D2-4FD5-82BC-74029541E56C}" srcId="{668FACBB-CD65-46B8-AB85-0E78B63E1215}" destId="{4347DA75-FC0C-4D34-9ABE-D27F5D45EBE5}" srcOrd="1" destOrd="0" parTransId="{9278BB05-BF67-4EB6-A466-9FE9502566B3}" sibTransId="{B2B84E50-6B99-442E-8036-8138014A3B2E}"/>
    <dgm:cxn modelId="{1E94EEAE-AF5F-4EE1-AC1F-D21C26108141}" type="presOf" srcId="{ED770295-0D86-4C99-A1D9-AC00FCDAE054}" destId="{5CECF3BB-A7EE-4871-A0B5-0BB67791A661}" srcOrd="0" destOrd="0" presId="urn:microsoft.com/office/officeart/2005/8/layout/hierarchy2"/>
    <dgm:cxn modelId="{235F0623-EB7A-46FB-8CCC-335CE7940C1A}" srcId="{6542BFDF-D4C9-40E6-B8B6-69BDFC464C03}" destId="{ED770295-0D86-4C99-A1D9-AC00FCDAE054}" srcOrd="0" destOrd="0" parTransId="{511B3672-91B2-4FB0-8742-F99C30776582}" sibTransId="{0B21F0DC-2915-4918-8441-93777CE18786}"/>
    <dgm:cxn modelId="{F7FF2C81-2F35-4C6A-A547-EB3BEA2472EF}" srcId="{668FACBB-CD65-46B8-AB85-0E78B63E1215}" destId="{A25A627F-6F6D-462F-BC39-F87D1ACE293E}" srcOrd="3" destOrd="0" parTransId="{E3248992-ADA9-469A-A0AA-7469EEA8E3D2}" sibTransId="{0EBD7126-DB08-4C77-9266-2ACDE0C864A4}"/>
    <dgm:cxn modelId="{E0CFB77C-6108-4493-953D-4DB6BBE34FA2}" type="presOf" srcId="{9FF983A7-7726-4C73-9E68-2A9ECF09E6EE}" destId="{A6BBA05D-1AB3-4EEF-A58A-8ADFD26C4C46}" srcOrd="0" destOrd="0" presId="urn:microsoft.com/office/officeart/2005/8/layout/hierarchy2"/>
    <dgm:cxn modelId="{A55A5BD5-6987-4836-B2D8-E05372424A28}" type="presOf" srcId="{685F1FEA-74E2-4B2B-9B2C-9FC9FAAA6358}" destId="{2882C185-1F85-4DC5-940D-62C03AA2C3CD}" srcOrd="0" destOrd="0" presId="urn:microsoft.com/office/officeart/2005/8/layout/hierarchy2"/>
    <dgm:cxn modelId="{F637FCC3-DFEF-42D5-A3E6-22DA045BB083}" type="presOf" srcId="{CA46F676-19FE-4676-9CEA-2FD1AC8EABB9}" destId="{316A34D8-0E0B-4813-A2FE-61CBDB8E2062}" srcOrd="1" destOrd="0" presId="urn:microsoft.com/office/officeart/2005/8/layout/hierarchy2"/>
    <dgm:cxn modelId="{ADB997CA-8793-4FAD-92BE-1213B47016B7}" type="presOf" srcId="{9DF79E78-BE90-4F69-93C0-0A8AA6CDAC50}" destId="{36B0C603-F904-4F89-A174-DD3FC542BC3E}" srcOrd="0" destOrd="0" presId="urn:microsoft.com/office/officeart/2005/8/layout/hierarchy2"/>
    <dgm:cxn modelId="{79AA33D2-0E02-424B-A770-8CE83D1713F0}" type="presOf" srcId="{35FC88C7-8291-4BF9-8B68-E18AEE5BE14E}" destId="{BDB8F182-8508-475A-933C-D7B1BB9DD395}" srcOrd="0" destOrd="0" presId="urn:microsoft.com/office/officeart/2005/8/layout/hierarchy2"/>
    <dgm:cxn modelId="{878FB6B6-5A2B-4222-BE62-376B93D94813}" type="presOf" srcId="{42E1F637-7D52-454F-BEEC-7F8EC1460F3E}" destId="{90B3D966-AED2-4C87-9579-A73A990BE15C}" srcOrd="0" destOrd="0" presId="urn:microsoft.com/office/officeart/2005/8/layout/hierarchy2"/>
    <dgm:cxn modelId="{54480226-2467-499D-A91E-3DA1D192D6F3}" srcId="{C8AD9247-CCB7-4CA3-B91F-A210D3F22FB7}" destId="{167F10E1-6AC5-4662-AEFC-6112FE6A0444}" srcOrd="0" destOrd="0" parTransId="{FC81F10C-DF3F-4C0B-A890-5A1EE615A852}" sibTransId="{17C044D2-F60A-4166-B7C3-D4BB08FD1CBF}"/>
    <dgm:cxn modelId="{335D4494-1CDF-44C7-8D5A-1FE776F36401}" type="presOf" srcId="{176CD62D-1800-46C0-9A68-D80F6FABF9C5}" destId="{34FE066A-4CB1-4183-89A8-42649ABE66A9}" srcOrd="0" destOrd="0" presId="urn:microsoft.com/office/officeart/2005/8/layout/hierarchy2"/>
    <dgm:cxn modelId="{DA59826F-7E88-44B6-A4D8-68785D7F9993}" type="presOf" srcId="{A3A74D6A-F95C-4AD3-8BE2-002D228CB8A8}" destId="{4A7EE1B0-515A-43C4-8A2A-0DF2A3F1BBD4}" srcOrd="1" destOrd="0" presId="urn:microsoft.com/office/officeart/2005/8/layout/hierarchy2"/>
    <dgm:cxn modelId="{CE25F485-7082-4818-9C6B-08BAAA31C561}" type="presOf" srcId="{4347DA75-FC0C-4D34-9ABE-D27F5D45EBE5}" destId="{ED93F521-53E1-46CB-A81D-8FD041A0EDB8}" srcOrd="0" destOrd="0" presId="urn:microsoft.com/office/officeart/2005/8/layout/hierarchy2"/>
    <dgm:cxn modelId="{C1F86ECC-EB7B-4E12-8DBC-380D4E5A5CB1}" srcId="{4347DA75-FC0C-4D34-9ABE-D27F5D45EBE5}" destId="{216765CA-ED98-45E0-8CB6-8C24B11D901E}" srcOrd="0" destOrd="0" parTransId="{CA46F676-19FE-4676-9CEA-2FD1AC8EABB9}" sibTransId="{F5F85C7C-D43A-4B3B-BA6E-E1FB0DE88C94}"/>
    <dgm:cxn modelId="{FA65BE3D-8A94-4ABF-8FA6-D5F3EA04F2D3}" type="presOf" srcId="{F1C49918-0810-4A71-B6B0-D047B4095708}" destId="{C5446043-802A-4AF3-BCAE-AB3A2A66E2FB}" srcOrd="0" destOrd="0" presId="urn:microsoft.com/office/officeart/2005/8/layout/hierarchy2"/>
    <dgm:cxn modelId="{68D7F445-57EE-4DCD-87E9-4C5CFAE140A5}" type="presOf" srcId="{FA6B5A41-72FA-4D5F-B1D8-DE4A5DB71627}" destId="{98C9E7C9-0EE4-4E99-85CC-8B2B1ACC66A5}" srcOrd="0" destOrd="0" presId="urn:microsoft.com/office/officeart/2005/8/layout/hierarchy2"/>
    <dgm:cxn modelId="{661D2562-B8F3-4B4B-B775-ED799B6A3D54}" type="presOf" srcId="{167F10E1-6AC5-4662-AEFC-6112FE6A0444}" destId="{5BFDE16D-0E86-4640-B2F9-D60991382758}" srcOrd="0" destOrd="0" presId="urn:microsoft.com/office/officeart/2005/8/layout/hierarchy2"/>
    <dgm:cxn modelId="{D9727C0E-E6C3-413A-A812-DFCEB9973B80}" type="presOf" srcId="{4DBD9182-8DCD-497F-A4D9-C091B0B1C7E7}" destId="{79068BF6-1F00-40F8-9736-5064781AC711}" srcOrd="0" destOrd="0" presId="urn:microsoft.com/office/officeart/2005/8/layout/hierarchy2"/>
    <dgm:cxn modelId="{83CCA921-B96E-48B3-A218-3213CEB38605}" srcId="{9DF79E78-BE90-4F69-93C0-0A8AA6CDAC50}" destId="{C8AD9247-CCB7-4CA3-B91F-A210D3F22FB7}" srcOrd="1" destOrd="0" parTransId="{76CF83C5-7788-4179-AAFD-A6A6A054E787}" sibTransId="{FAFF9093-3AD9-43CE-AABA-45AEBD9D188A}"/>
    <dgm:cxn modelId="{3070495F-387B-4EE6-93E6-2B433DF1A213}" type="presOf" srcId="{9FF983A7-7726-4C73-9E68-2A9ECF09E6EE}" destId="{31A1A2C7-4594-422A-B507-68E9845821F4}" srcOrd="1" destOrd="0" presId="urn:microsoft.com/office/officeart/2005/8/layout/hierarchy2"/>
    <dgm:cxn modelId="{F2D7D6D8-45C3-4D24-8A10-169E2237B7A6}" type="presOf" srcId="{668FACBB-CD65-46B8-AB85-0E78B63E1215}" destId="{C68E7B01-8AC2-4979-A6CE-AC6560AFD509}" srcOrd="0" destOrd="0" presId="urn:microsoft.com/office/officeart/2005/8/layout/hierarchy2"/>
    <dgm:cxn modelId="{313E1CB7-5C05-4376-9389-2160C47F2744}" type="presOf" srcId="{511B3672-91B2-4FB0-8742-F99C30776582}" destId="{2D5E303D-579A-45DB-B615-F6592986C1D3}" srcOrd="0" destOrd="0" presId="urn:microsoft.com/office/officeart/2005/8/layout/hierarchy2"/>
    <dgm:cxn modelId="{9E3615FD-8491-47BD-B58B-CA4638EF8404}" type="presOf" srcId="{C8AD9247-CCB7-4CA3-B91F-A210D3F22FB7}" destId="{B59532B1-83EE-4C07-8861-827463C39F8F}" srcOrd="0" destOrd="0" presId="urn:microsoft.com/office/officeart/2005/8/layout/hierarchy2"/>
    <dgm:cxn modelId="{0F3E84BF-E8A5-4ABE-9A8A-89AD7D2F1ADB}" srcId="{176CD62D-1800-46C0-9A68-D80F6FABF9C5}" destId="{F1C49918-0810-4A71-B6B0-D047B4095708}" srcOrd="0" destOrd="0" parTransId="{9FF983A7-7726-4C73-9E68-2A9ECF09E6EE}" sibTransId="{6F3C9E16-6DB3-4AA0-B86D-972177271F0E}"/>
    <dgm:cxn modelId="{3CAC404E-E4E6-4616-B7B4-A1EB62BBC09D}" srcId="{42E1F637-7D52-454F-BEEC-7F8EC1460F3E}" destId="{35FC88C7-8291-4BF9-8B68-E18AEE5BE14E}" srcOrd="0" destOrd="0" parTransId="{FA6B5A41-72FA-4D5F-B1D8-DE4A5DB71627}" sibTransId="{4033A18C-4688-48E8-B45C-083E197AFAC5}"/>
    <dgm:cxn modelId="{994FD615-3889-4F4C-B59A-7E1C4F9DDE9A}" type="presOf" srcId="{FA6B5A41-72FA-4D5F-B1D8-DE4A5DB71627}" destId="{4666BD00-BF10-43AE-8D52-90004D81B26C}" srcOrd="1" destOrd="0" presId="urn:microsoft.com/office/officeart/2005/8/layout/hierarchy2"/>
    <dgm:cxn modelId="{B4592CFE-6D2A-4C71-8BEA-A141F4A8D98A}" type="presOf" srcId="{B611AF2E-FD90-4030-8A21-024A56C7DFF9}" destId="{89F3C8CC-B3BC-4A75-8610-48E16ED64C6E}" srcOrd="1" destOrd="0" presId="urn:microsoft.com/office/officeart/2005/8/layout/hierarchy2"/>
    <dgm:cxn modelId="{0DB72C6A-B1C2-43A5-BFF1-C1E78DF9C57D}" type="presOf" srcId="{A3A74D6A-F95C-4AD3-8BE2-002D228CB8A8}" destId="{1CDDCD9E-812E-417B-B61F-7A9B3CF61BA2}" srcOrd="0" destOrd="0" presId="urn:microsoft.com/office/officeart/2005/8/layout/hierarchy2"/>
    <dgm:cxn modelId="{733BEA3E-AAE2-44AE-9940-736514B56995}" type="presOf" srcId="{76CF83C5-7788-4179-AAFD-A6A6A054E787}" destId="{6CB61D6E-C63D-4730-B463-77BAB38CB8EF}" srcOrd="0" destOrd="0" presId="urn:microsoft.com/office/officeart/2005/8/layout/hierarchy2"/>
    <dgm:cxn modelId="{2F33DA2A-2E19-458E-9E3C-88D058CEE053}" type="presOf" srcId="{216765CA-ED98-45E0-8CB6-8C24B11D901E}" destId="{EF726D07-8DF8-4960-B4DE-71E54A275B28}" srcOrd="0" destOrd="0" presId="urn:microsoft.com/office/officeart/2005/8/layout/hierarchy2"/>
    <dgm:cxn modelId="{6BF81814-E13F-4862-97E0-1E62E0A20B17}" type="presOf" srcId="{76CF83C5-7788-4179-AAFD-A6A6A054E787}" destId="{8FA9A0F2-C3F5-4ABD-9ACF-4627689ADD50}" srcOrd="1" destOrd="0" presId="urn:microsoft.com/office/officeart/2005/8/layout/hierarchy2"/>
    <dgm:cxn modelId="{0F994345-1B88-49AC-AF52-AAB03ABDBD51}" srcId="{216765CA-ED98-45E0-8CB6-8C24B11D901E}" destId="{8F2643F9-7B09-47C1-AA4F-82DC9C3B52B1}" srcOrd="0" destOrd="0" parTransId="{BC214B73-723D-4282-904E-3210FECB4CAA}" sibTransId="{432F8E3B-3390-4CBE-8DDC-7898C4A92F43}"/>
    <dgm:cxn modelId="{16D30CB7-4734-4F39-BD3E-87617B6A8566}" srcId="{685F1FEA-74E2-4B2B-9B2C-9FC9FAAA6358}" destId="{42E1F637-7D52-454F-BEEC-7F8EC1460F3E}" srcOrd="0" destOrd="0" parTransId="{A3A74D6A-F95C-4AD3-8BE2-002D228CB8A8}" sibTransId="{ADB5B57A-91C4-49E2-9C51-628628ED4F0A}"/>
    <dgm:cxn modelId="{1A8CB0F1-8B1C-47CA-A36B-8DBBCB88F2C0}" type="presOf" srcId="{511B3672-91B2-4FB0-8742-F99C30776582}" destId="{C24ABB97-D82E-428F-BB7E-3A3CDA8AE764}" srcOrd="1" destOrd="0" presId="urn:microsoft.com/office/officeart/2005/8/layout/hierarchy2"/>
    <dgm:cxn modelId="{B6369C68-28FB-43BD-ABBB-553FF84EE8AE}" type="presOf" srcId="{6542BFDF-D4C9-40E6-B8B6-69BDFC464C03}" destId="{40ED0710-B351-4CD9-BA1D-E014235C4189}" srcOrd="0" destOrd="0" presId="urn:microsoft.com/office/officeart/2005/8/layout/hierarchy2"/>
    <dgm:cxn modelId="{8110A6A6-2FF7-45DA-A55F-5D591F9430F0}" type="presParOf" srcId="{C68E7B01-8AC2-4979-A6CE-AC6560AFD509}" destId="{C6341F59-35E2-4DD4-9C6E-65278056B7DE}" srcOrd="0" destOrd="0" presId="urn:microsoft.com/office/officeart/2005/8/layout/hierarchy2"/>
    <dgm:cxn modelId="{C1942744-CCE4-4524-AE9C-496C80463978}" type="presParOf" srcId="{C6341F59-35E2-4DD4-9C6E-65278056B7DE}" destId="{36B0C603-F904-4F89-A174-DD3FC542BC3E}" srcOrd="0" destOrd="0" presId="urn:microsoft.com/office/officeart/2005/8/layout/hierarchy2"/>
    <dgm:cxn modelId="{5484749F-82B0-4543-87BF-73094088F069}" type="presParOf" srcId="{C6341F59-35E2-4DD4-9C6E-65278056B7DE}" destId="{C0DBB47A-5DDB-446E-99A1-F1C8F8F4E3B4}" srcOrd="1" destOrd="0" presId="urn:microsoft.com/office/officeart/2005/8/layout/hierarchy2"/>
    <dgm:cxn modelId="{604DFD26-7B1F-444B-8E2A-5560496DC9C4}" type="presParOf" srcId="{C0DBB47A-5DDB-446E-99A1-F1C8F8F4E3B4}" destId="{29DF065C-A5CB-405A-B34C-52B567778869}" srcOrd="0" destOrd="0" presId="urn:microsoft.com/office/officeart/2005/8/layout/hierarchy2"/>
    <dgm:cxn modelId="{27AEA392-49B8-4AFC-ACFB-F71A9B2C99CC}" type="presParOf" srcId="{29DF065C-A5CB-405A-B34C-52B567778869}" destId="{89F3C8CC-B3BC-4A75-8610-48E16ED64C6E}" srcOrd="0" destOrd="0" presId="urn:microsoft.com/office/officeart/2005/8/layout/hierarchy2"/>
    <dgm:cxn modelId="{12A80721-C331-4122-9812-0498752616DD}" type="presParOf" srcId="{C0DBB47A-5DDB-446E-99A1-F1C8F8F4E3B4}" destId="{C88441FE-9099-4B6F-AD70-E848ABA2BADC}" srcOrd="1" destOrd="0" presId="urn:microsoft.com/office/officeart/2005/8/layout/hierarchy2"/>
    <dgm:cxn modelId="{BFBCCD26-3A68-4F88-9798-8F986FC9C6C1}" type="presParOf" srcId="{C88441FE-9099-4B6F-AD70-E848ABA2BADC}" destId="{34FE066A-4CB1-4183-89A8-42649ABE66A9}" srcOrd="0" destOrd="0" presId="urn:microsoft.com/office/officeart/2005/8/layout/hierarchy2"/>
    <dgm:cxn modelId="{2F017AA6-15F0-456E-9DD2-83C2B6414B83}" type="presParOf" srcId="{C88441FE-9099-4B6F-AD70-E848ABA2BADC}" destId="{AB884F8C-16F3-4D53-9079-F44C654A3F21}" srcOrd="1" destOrd="0" presId="urn:microsoft.com/office/officeart/2005/8/layout/hierarchy2"/>
    <dgm:cxn modelId="{1062F893-8B79-4145-A031-365ABF7FB1B2}" type="presParOf" srcId="{AB884F8C-16F3-4D53-9079-F44C654A3F21}" destId="{A6BBA05D-1AB3-4EEF-A58A-8ADFD26C4C46}" srcOrd="0" destOrd="0" presId="urn:microsoft.com/office/officeart/2005/8/layout/hierarchy2"/>
    <dgm:cxn modelId="{F156DE75-AF0B-4529-A92D-C24A0FAE364E}" type="presParOf" srcId="{A6BBA05D-1AB3-4EEF-A58A-8ADFD26C4C46}" destId="{31A1A2C7-4594-422A-B507-68E9845821F4}" srcOrd="0" destOrd="0" presId="urn:microsoft.com/office/officeart/2005/8/layout/hierarchy2"/>
    <dgm:cxn modelId="{7B24A241-99F8-49FE-A29F-567DE717B3F9}" type="presParOf" srcId="{AB884F8C-16F3-4D53-9079-F44C654A3F21}" destId="{9CA82595-31CB-4D46-94CB-8E3AFD903600}" srcOrd="1" destOrd="0" presId="urn:microsoft.com/office/officeart/2005/8/layout/hierarchy2"/>
    <dgm:cxn modelId="{8725EAB1-5AE6-4ED3-A45D-4671C18BD177}" type="presParOf" srcId="{9CA82595-31CB-4D46-94CB-8E3AFD903600}" destId="{C5446043-802A-4AF3-BCAE-AB3A2A66E2FB}" srcOrd="0" destOrd="0" presId="urn:microsoft.com/office/officeart/2005/8/layout/hierarchy2"/>
    <dgm:cxn modelId="{EF244B74-5C8C-4AC0-B57E-8267E95480A1}" type="presParOf" srcId="{9CA82595-31CB-4D46-94CB-8E3AFD903600}" destId="{A45FCCDE-B1D2-4E01-BF2C-C7F727BAF1CC}" srcOrd="1" destOrd="0" presId="urn:microsoft.com/office/officeart/2005/8/layout/hierarchy2"/>
    <dgm:cxn modelId="{250A5358-5A7B-4E42-A684-00A740E68D26}" type="presParOf" srcId="{C0DBB47A-5DDB-446E-99A1-F1C8F8F4E3B4}" destId="{6CB61D6E-C63D-4730-B463-77BAB38CB8EF}" srcOrd="2" destOrd="0" presId="urn:microsoft.com/office/officeart/2005/8/layout/hierarchy2"/>
    <dgm:cxn modelId="{A8093D92-6756-4CFC-83F3-C6291195D306}" type="presParOf" srcId="{6CB61D6E-C63D-4730-B463-77BAB38CB8EF}" destId="{8FA9A0F2-C3F5-4ABD-9ACF-4627689ADD50}" srcOrd="0" destOrd="0" presId="urn:microsoft.com/office/officeart/2005/8/layout/hierarchy2"/>
    <dgm:cxn modelId="{5DA1C44B-DD17-4E4F-A3A9-4902198DBD18}" type="presParOf" srcId="{C0DBB47A-5DDB-446E-99A1-F1C8F8F4E3B4}" destId="{28F0A213-F8D6-4233-B0BF-E493B8433E68}" srcOrd="3" destOrd="0" presId="urn:microsoft.com/office/officeart/2005/8/layout/hierarchy2"/>
    <dgm:cxn modelId="{A9E54500-FBD5-419F-AA1B-D9CFF0A7BAB6}" type="presParOf" srcId="{28F0A213-F8D6-4233-B0BF-E493B8433E68}" destId="{B59532B1-83EE-4C07-8861-827463C39F8F}" srcOrd="0" destOrd="0" presId="urn:microsoft.com/office/officeart/2005/8/layout/hierarchy2"/>
    <dgm:cxn modelId="{93919C0A-F5E1-40CD-BAF5-BAF8860806D6}" type="presParOf" srcId="{28F0A213-F8D6-4233-B0BF-E493B8433E68}" destId="{1B389408-9437-4E0D-A156-03DC14487A46}" srcOrd="1" destOrd="0" presId="urn:microsoft.com/office/officeart/2005/8/layout/hierarchy2"/>
    <dgm:cxn modelId="{182F7A35-CFD3-454B-9069-BE7B6F09AB84}" type="presParOf" srcId="{1B389408-9437-4E0D-A156-03DC14487A46}" destId="{A9E057FD-3745-4E9E-B2B5-E0266C2FE01F}" srcOrd="0" destOrd="0" presId="urn:microsoft.com/office/officeart/2005/8/layout/hierarchy2"/>
    <dgm:cxn modelId="{D43A9C65-79C4-4F31-8D4E-5594809F0AED}" type="presParOf" srcId="{A9E057FD-3745-4E9E-B2B5-E0266C2FE01F}" destId="{5F8292BC-FAE8-4C3B-B67C-ED8E2C627151}" srcOrd="0" destOrd="0" presId="urn:microsoft.com/office/officeart/2005/8/layout/hierarchy2"/>
    <dgm:cxn modelId="{117A1982-20D9-44DC-8260-97FF8B466C60}" type="presParOf" srcId="{1B389408-9437-4E0D-A156-03DC14487A46}" destId="{058ECD55-902C-4EE3-B357-336B77A6A9C3}" srcOrd="1" destOrd="0" presId="urn:microsoft.com/office/officeart/2005/8/layout/hierarchy2"/>
    <dgm:cxn modelId="{61B603EE-FFDB-4CF2-91DF-EAFFB0BE5D0D}" type="presParOf" srcId="{058ECD55-902C-4EE3-B357-336B77A6A9C3}" destId="{5BFDE16D-0E86-4640-B2F9-D60991382758}" srcOrd="0" destOrd="0" presId="urn:microsoft.com/office/officeart/2005/8/layout/hierarchy2"/>
    <dgm:cxn modelId="{F3315247-1B06-46D6-A849-44633A05DBFF}" type="presParOf" srcId="{058ECD55-902C-4EE3-B357-336B77A6A9C3}" destId="{29BAA12B-D7B3-4A97-871D-9A9309FEF4D0}" srcOrd="1" destOrd="0" presId="urn:microsoft.com/office/officeart/2005/8/layout/hierarchy2"/>
    <dgm:cxn modelId="{BAAA8B80-DBEA-45D1-9F52-7A83BB9FCF90}" type="presParOf" srcId="{C68E7B01-8AC2-4979-A6CE-AC6560AFD509}" destId="{32A6F232-BAFF-4EAC-ADEB-679488DACF7E}" srcOrd="1" destOrd="0" presId="urn:microsoft.com/office/officeart/2005/8/layout/hierarchy2"/>
    <dgm:cxn modelId="{B6866C47-913B-4079-AD76-CA6458BAE380}" type="presParOf" srcId="{32A6F232-BAFF-4EAC-ADEB-679488DACF7E}" destId="{ED93F521-53E1-46CB-A81D-8FD041A0EDB8}" srcOrd="0" destOrd="0" presId="urn:microsoft.com/office/officeart/2005/8/layout/hierarchy2"/>
    <dgm:cxn modelId="{E159F34F-1CEA-4F3D-818A-531644B2B3C5}" type="presParOf" srcId="{32A6F232-BAFF-4EAC-ADEB-679488DACF7E}" destId="{9E17A587-80FC-4333-B86A-173589A33BBB}" srcOrd="1" destOrd="0" presId="urn:microsoft.com/office/officeart/2005/8/layout/hierarchy2"/>
    <dgm:cxn modelId="{FE896126-4807-4189-A4A4-BA2102DE133A}" type="presParOf" srcId="{9E17A587-80FC-4333-B86A-173589A33BBB}" destId="{A5159A1D-CCF6-4AD8-8CBC-AC1131A5D311}" srcOrd="0" destOrd="0" presId="urn:microsoft.com/office/officeart/2005/8/layout/hierarchy2"/>
    <dgm:cxn modelId="{08954994-9E31-479D-9A38-8C3FC6B82820}" type="presParOf" srcId="{A5159A1D-CCF6-4AD8-8CBC-AC1131A5D311}" destId="{316A34D8-0E0B-4813-A2FE-61CBDB8E2062}" srcOrd="0" destOrd="0" presId="urn:microsoft.com/office/officeart/2005/8/layout/hierarchy2"/>
    <dgm:cxn modelId="{E665D8AC-B5E9-472C-9B7F-D79B38B67039}" type="presParOf" srcId="{9E17A587-80FC-4333-B86A-173589A33BBB}" destId="{F2EC21B4-ECBC-4191-9DEF-D7F3451CF41E}" srcOrd="1" destOrd="0" presId="urn:microsoft.com/office/officeart/2005/8/layout/hierarchy2"/>
    <dgm:cxn modelId="{958218BC-4B23-4622-834B-EC5B5329B2D9}" type="presParOf" srcId="{F2EC21B4-ECBC-4191-9DEF-D7F3451CF41E}" destId="{EF726D07-8DF8-4960-B4DE-71E54A275B28}" srcOrd="0" destOrd="0" presId="urn:microsoft.com/office/officeart/2005/8/layout/hierarchy2"/>
    <dgm:cxn modelId="{469F3645-875A-4C78-969A-EF19E995652D}" type="presParOf" srcId="{F2EC21B4-ECBC-4191-9DEF-D7F3451CF41E}" destId="{80F49429-69E3-4D45-A825-A7BE8786CC04}" srcOrd="1" destOrd="0" presId="urn:microsoft.com/office/officeart/2005/8/layout/hierarchy2"/>
    <dgm:cxn modelId="{90FCFE32-01E8-4176-8617-71B0A8CB230A}" type="presParOf" srcId="{80F49429-69E3-4D45-A825-A7BE8786CC04}" destId="{3111565F-DE34-4A9B-B9D0-3CA0B7B77D2F}" srcOrd="0" destOrd="0" presId="urn:microsoft.com/office/officeart/2005/8/layout/hierarchy2"/>
    <dgm:cxn modelId="{EAE99A17-918C-4075-A268-4EA1D82E8C69}" type="presParOf" srcId="{3111565F-DE34-4A9B-B9D0-3CA0B7B77D2F}" destId="{6F262B37-F03A-454D-85E1-D90E9B0F5EBC}" srcOrd="0" destOrd="0" presId="urn:microsoft.com/office/officeart/2005/8/layout/hierarchy2"/>
    <dgm:cxn modelId="{F98B8B62-F3B7-4C67-AE15-17DD084B4DE6}" type="presParOf" srcId="{80F49429-69E3-4D45-A825-A7BE8786CC04}" destId="{C510C68A-502C-4BF0-B564-C3F58820EDDD}" srcOrd="1" destOrd="0" presId="urn:microsoft.com/office/officeart/2005/8/layout/hierarchy2"/>
    <dgm:cxn modelId="{F2F4EBB9-274D-4B44-A618-5E5D944F5FAA}" type="presParOf" srcId="{C510C68A-502C-4BF0-B564-C3F58820EDDD}" destId="{E99C21D7-8380-4333-9DDF-48548F2425CA}" srcOrd="0" destOrd="0" presId="urn:microsoft.com/office/officeart/2005/8/layout/hierarchy2"/>
    <dgm:cxn modelId="{EFEBDCA0-5636-4749-AA6C-676ED3A82180}" type="presParOf" srcId="{C510C68A-502C-4BF0-B564-C3F58820EDDD}" destId="{4D4A2E7F-45A7-41E2-8429-E2A70ECF7A53}" srcOrd="1" destOrd="0" presId="urn:microsoft.com/office/officeart/2005/8/layout/hierarchy2"/>
    <dgm:cxn modelId="{A79DFD0C-3471-44C7-A724-6E9A11D4E3EB}" type="presParOf" srcId="{C68E7B01-8AC2-4979-A6CE-AC6560AFD509}" destId="{00D389D8-1798-4A77-A7EA-8BCE31A4354E}" srcOrd="2" destOrd="0" presId="urn:microsoft.com/office/officeart/2005/8/layout/hierarchy2"/>
    <dgm:cxn modelId="{631328D6-4421-4BE3-8C5E-E4DC52B1FE3A}" type="presParOf" srcId="{00D389D8-1798-4A77-A7EA-8BCE31A4354E}" destId="{2882C185-1F85-4DC5-940D-62C03AA2C3CD}" srcOrd="0" destOrd="0" presId="urn:microsoft.com/office/officeart/2005/8/layout/hierarchy2"/>
    <dgm:cxn modelId="{D48B379A-A862-450C-8622-C90E977220BC}" type="presParOf" srcId="{00D389D8-1798-4A77-A7EA-8BCE31A4354E}" destId="{E2EAC417-4F69-4C06-9E84-2C39B2A34749}" srcOrd="1" destOrd="0" presId="urn:microsoft.com/office/officeart/2005/8/layout/hierarchy2"/>
    <dgm:cxn modelId="{CBBBAD55-83C2-4F42-9C07-78E529C8C16F}" type="presParOf" srcId="{E2EAC417-4F69-4C06-9E84-2C39B2A34749}" destId="{1CDDCD9E-812E-417B-B61F-7A9B3CF61BA2}" srcOrd="0" destOrd="0" presId="urn:microsoft.com/office/officeart/2005/8/layout/hierarchy2"/>
    <dgm:cxn modelId="{8AAA5FEA-1EA6-4C45-B96D-9B55DE5F49B0}" type="presParOf" srcId="{1CDDCD9E-812E-417B-B61F-7A9B3CF61BA2}" destId="{4A7EE1B0-515A-43C4-8A2A-0DF2A3F1BBD4}" srcOrd="0" destOrd="0" presId="urn:microsoft.com/office/officeart/2005/8/layout/hierarchy2"/>
    <dgm:cxn modelId="{21996951-3E48-4EA1-8A70-918646FF6E93}" type="presParOf" srcId="{E2EAC417-4F69-4C06-9E84-2C39B2A34749}" destId="{57E0C5B4-D876-466E-B801-D5D3CA3D17D3}" srcOrd="1" destOrd="0" presId="urn:microsoft.com/office/officeart/2005/8/layout/hierarchy2"/>
    <dgm:cxn modelId="{9F356933-1897-474B-B13C-921A411F5535}" type="presParOf" srcId="{57E0C5B4-D876-466E-B801-D5D3CA3D17D3}" destId="{90B3D966-AED2-4C87-9579-A73A990BE15C}" srcOrd="0" destOrd="0" presId="urn:microsoft.com/office/officeart/2005/8/layout/hierarchy2"/>
    <dgm:cxn modelId="{D2A5EC96-352C-4867-84A0-AA6BC269D462}" type="presParOf" srcId="{57E0C5B4-D876-466E-B801-D5D3CA3D17D3}" destId="{6DBCF33B-67CA-4218-8E63-EFE9C91C6FD9}" srcOrd="1" destOrd="0" presId="urn:microsoft.com/office/officeart/2005/8/layout/hierarchy2"/>
    <dgm:cxn modelId="{17EAD175-472A-4C86-BAE6-0D85DABF47D1}" type="presParOf" srcId="{6DBCF33B-67CA-4218-8E63-EFE9C91C6FD9}" destId="{98C9E7C9-0EE4-4E99-85CC-8B2B1ACC66A5}" srcOrd="0" destOrd="0" presId="urn:microsoft.com/office/officeart/2005/8/layout/hierarchy2"/>
    <dgm:cxn modelId="{46D6F28F-9060-4A49-B747-BD1D0DD91F3D}" type="presParOf" srcId="{98C9E7C9-0EE4-4E99-85CC-8B2B1ACC66A5}" destId="{4666BD00-BF10-43AE-8D52-90004D81B26C}" srcOrd="0" destOrd="0" presId="urn:microsoft.com/office/officeart/2005/8/layout/hierarchy2"/>
    <dgm:cxn modelId="{19C1987F-CD7F-4697-88CE-EA83E5DAF69A}" type="presParOf" srcId="{6DBCF33B-67CA-4218-8E63-EFE9C91C6FD9}" destId="{29A444DC-E369-4FB6-91D1-6D3F6B732C70}" srcOrd="1" destOrd="0" presId="urn:microsoft.com/office/officeart/2005/8/layout/hierarchy2"/>
    <dgm:cxn modelId="{11F22D52-E592-4A33-9E3F-1AE58228417C}" type="presParOf" srcId="{29A444DC-E369-4FB6-91D1-6D3F6B732C70}" destId="{BDB8F182-8508-475A-933C-D7B1BB9DD395}" srcOrd="0" destOrd="0" presId="urn:microsoft.com/office/officeart/2005/8/layout/hierarchy2"/>
    <dgm:cxn modelId="{E3A6F9FA-2AA2-44F5-A70F-43A236FC8811}" type="presParOf" srcId="{29A444DC-E369-4FB6-91D1-6D3F6B732C70}" destId="{DAB1EB77-B927-42A0-875D-FF5640B2D101}" srcOrd="1" destOrd="0" presId="urn:microsoft.com/office/officeart/2005/8/layout/hierarchy2"/>
    <dgm:cxn modelId="{35C6EFC1-C943-4A0E-BE1B-226A0DA8F703}" type="presParOf" srcId="{C68E7B01-8AC2-4979-A6CE-AC6560AFD509}" destId="{FBDDAAB9-1E5A-4C06-B748-1824BBA9EEB8}" srcOrd="3" destOrd="0" presId="urn:microsoft.com/office/officeart/2005/8/layout/hierarchy2"/>
    <dgm:cxn modelId="{5E39137D-83AA-4239-9E9B-EE631B8A972F}" type="presParOf" srcId="{FBDDAAB9-1E5A-4C06-B748-1824BBA9EEB8}" destId="{91D0A085-DB1E-48E4-8D8D-6901A3E8617F}" srcOrd="0" destOrd="0" presId="urn:microsoft.com/office/officeart/2005/8/layout/hierarchy2"/>
    <dgm:cxn modelId="{895D2FFB-E03D-474C-ABE5-6056608C41A6}" type="presParOf" srcId="{FBDDAAB9-1E5A-4C06-B748-1824BBA9EEB8}" destId="{55915506-9F7E-4277-8B5F-F64F41E611D0}" srcOrd="1" destOrd="0" presId="urn:microsoft.com/office/officeart/2005/8/layout/hierarchy2"/>
    <dgm:cxn modelId="{84595F93-D3C6-4056-9A2F-4C40A1A2AD66}" type="presParOf" srcId="{55915506-9F7E-4277-8B5F-F64F41E611D0}" destId="{79068BF6-1F00-40F8-9736-5064781AC711}" srcOrd="0" destOrd="0" presId="urn:microsoft.com/office/officeart/2005/8/layout/hierarchy2"/>
    <dgm:cxn modelId="{5987AC5F-3489-4C30-A202-C5C03E5FDE96}" type="presParOf" srcId="{79068BF6-1F00-40F8-9736-5064781AC711}" destId="{BE6231C3-C65E-4086-9006-F1D0666BB946}" srcOrd="0" destOrd="0" presId="urn:microsoft.com/office/officeart/2005/8/layout/hierarchy2"/>
    <dgm:cxn modelId="{021BD0BF-026A-462B-861E-EA8D921EB619}" type="presParOf" srcId="{55915506-9F7E-4277-8B5F-F64F41E611D0}" destId="{D4E4F350-470F-4820-AC95-45255481E3A8}" srcOrd="1" destOrd="0" presId="urn:microsoft.com/office/officeart/2005/8/layout/hierarchy2"/>
    <dgm:cxn modelId="{D9F167A8-C0B5-4F4D-BBE7-94989DBAEA96}" type="presParOf" srcId="{D4E4F350-470F-4820-AC95-45255481E3A8}" destId="{40ED0710-B351-4CD9-BA1D-E014235C4189}" srcOrd="0" destOrd="0" presId="urn:microsoft.com/office/officeart/2005/8/layout/hierarchy2"/>
    <dgm:cxn modelId="{5CEAA791-1E5A-479A-870F-B37DDAF39B0F}" type="presParOf" srcId="{D4E4F350-470F-4820-AC95-45255481E3A8}" destId="{D729FB98-1F2E-47C5-B1E7-7D80DBA583B8}" srcOrd="1" destOrd="0" presId="urn:microsoft.com/office/officeart/2005/8/layout/hierarchy2"/>
    <dgm:cxn modelId="{5F0198D2-FB92-4DAE-8479-D0B75F444196}" type="presParOf" srcId="{D729FB98-1F2E-47C5-B1E7-7D80DBA583B8}" destId="{2D5E303D-579A-45DB-B615-F6592986C1D3}" srcOrd="0" destOrd="0" presId="urn:microsoft.com/office/officeart/2005/8/layout/hierarchy2"/>
    <dgm:cxn modelId="{27E6EFB4-B437-444F-BA1C-B5BF307F1561}" type="presParOf" srcId="{2D5E303D-579A-45DB-B615-F6592986C1D3}" destId="{C24ABB97-D82E-428F-BB7E-3A3CDA8AE764}" srcOrd="0" destOrd="0" presId="urn:microsoft.com/office/officeart/2005/8/layout/hierarchy2"/>
    <dgm:cxn modelId="{7718C186-10B0-4537-97A5-AF9E286EE5DC}" type="presParOf" srcId="{D729FB98-1F2E-47C5-B1E7-7D80DBA583B8}" destId="{4910B775-3BCA-4167-BC78-06BCF0ACA93D}" srcOrd="1" destOrd="0" presId="urn:microsoft.com/office/officeart/2005/8/layout/hierarchy2"/>
    <dgm:cxn modelId="{3410C868-79B8-4D62-9A41-39081D6846A0}" type="presParOf" srcId="{4910B775-3BCA-4167-BC78-06BCF0ACA93D}" destId="{5CECF3BB-A7EE-4871-A0B5-0BB67791A661}" srcOrd="0" destOrd="0" presId="urn:microsoft.com/office/officeart/2005/8/layout/hierarchy2"/>
    <dgm:cxn modelId="{EB73553D-F1F5-4072-AA91-E9478B600E3A}" type="presParOf" srcId="{4910B775-3BCA-4167-BC78-06BCF0ACA93D}" destId="{30428975-4855-4DEE-B719-4ED4A90DF67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539DEF-1221-499C-ABA6-A8FE5FD0881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EA129B1-573F-4559-9ACA-85672157BEAE}">
      <dgm:prSet phldrT="[文字]"/>
      <dgm:spPr/>
      <dgm:t>
        <a:bodyPr/>
        <a:lstStyle/>
        <a:p>
          <a:r>
            <a:rPr lang="zh-TW" altLang="en-US" dirty="0" smtClean="0"/>
            <a:t>九、其他功能</a:t>
          </a:r>
          <a:endParaRPr lang="zh-TW" altLang="en-US" dirty="0"/>
        </a:p>
      </dgm:t>
    </dgm:pt>
    <dgm:pt modelId="{AA96D5BF-9D65-463D-913F-279F346D17A3}" type="parTrans" cxnId="{5B923DFC-812B-4FFC-ABDF-B7A413E46C0B}">
      <dgm:prSet/>
      <dgm:spPr/>
      <dgm:t>
        <a:bodyPr/>
        <a:lstStyle/>
        <a:p>
          <a:endParaRPr lang="zh-TW" altLang="en-US"/>
        </a:p>
      </dgm:t>
    </dgm:pt>
    <dgm:pt modelId="{BBB74EEB-2B72-483B-BD73-48BB076F48BA}" type="sibTrans" cxnId="{5B923DFC-812B-4FFC-ABDF-B7A413E46C0B}">
      <dgm:prSet/>
      <dgm:spPr/>
      <dgm:t>
        <a:bodyPr/>
        <a:lstStyle/>
        <a:p>
          <a:endParaRPr lang="zh-TW" altLang="en-US"/>
        </a:p>
      </dgm:t>
    </dgm:pt>
    <dgm:pt modelId="{C3B98365-A7E0-4514-9C57-91596CF7CA8C}">
      <dgm:prSet phldrT="[文字]"/>
      <dgm:spPr/>
      <dgm:t>
        <a:bodyPr/>
        <a:lstStyle/>
        <a:p>
          <a:r>
            <a:rPr lang="zh-TW" altLang="en-US" dirty="0" smtClean="0"/>
            <a:t>匯出全校</a:t>
          </a:r>
          <a:endParaRPr lang="en-US" altLang="zh-TW" dirty="0" smtClean="0"/>
        </a:p>
        <a:p>
          <a:r>
            <a:rPr lang="zh-TW" altLang="en-US" dirty="0" smtClean="0"/>
            <a:t>教師名冊</a:t>
          </a:r>
          <a:endParaRPr lang="zh-TW" altLang="en-US" dirty="0"/>
        </a:p>
      </dgm:t>
    </dgm:pt>
    <dgm:pt modelId="{4DCA2771-7C85-40B7-9B78-F57874AE3792}" type="parTrans" cxnId="{BA57011C-B31C-4F6C-9449-3CFCFC3E1E9A}">
      <dgm:prSet/>
      <dgm:spPr/>
      <dgm:t>
        <a:bodyPr/>
        <a:lstStyle/>
        <a:p>
          <a:endParaRPr lang="zh-TW" altLang="en-US"/>
        </a:p>
      </dgm:t>
    </dgm:pt>
    <dgm:pt modelId="{BC8638C8-5ACD-4E91-8BB5-666CA0962F75}" type="sibTrans" cxnId="{BA57011C-B31C-4F6C-9449-3CFCFC3E1E9A}">
      <dgm:prSet/>
      <dgm:spPr/>
      <dgm:t>
        <a:bodyPr/>
        <a:lstStyle/>
        <a:p>
          <a:endParaRPr lang="zh-TW" altLang="en-US"/>
        </a:p>
      </dgm:t>
    </dgm:pt>
    <dgm:pt modelId="{7379A16E-4738-4121-8F27-C66F2313BBC4}">
      <dgm:prSet phldrT="[文字]"/>
      <dgm:spPr/>
      <dgm:t>
        <a:bodyPr/>
        <a:lstStyle/>
        <a:p>
          <a:r>
            <a:rPr lang="zh-TW" altLang="en-US" dirty="0" smtClean="0"/>
            <a:t>匯出</a:t>
          </a:r>
          <a:endParaRPr lang="en-US" altLang="zh-TW" dirty="0" smtClean="0"/>
        </a:p>
        <a:p>
          <a:r>
            <a:rPr lang="zh-TW" altLang="en-US" dirty="0" smtClean="0"/>
            <a:t>名冊資料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DA16A2CE-F7C4-4188-93B7-611FC1275576}" type="parTrans" cxnId="{5D9EB593-941D-4528-8133-CE06B3E9A36E}">
      <dgm:prSet/>
      <dgm:spPr/>
      <dgm:t>
        <a:bodyPr/>
        <a:lstStyle/>
        <a:p>
          <a:endParaRPr lang="zh-TW" altLang="en-US"/>
        </a:p>
      </dgm:t>
    </dgm:pt>
    <dgm:pt modelId="{E1BFB56E-4229-48D8-A6E1-98A10F9C6539}" type="sibTrans" cxnId="{5D9EB593-941D-4528-8133-CE06B3E9A36E}">
      <dgm:prSet/>
      <dgm:spPr/>
      <dgm:t>
        <a:bodyPr/>
        <a:lstStyle/>
        <a:p>
          <a:endParaRPr lang="zh-TW" altLang="en-US"/>
        </a:p>
      </dgm:t>
    </dgm:pt>
    <dgm:pt modelId="{7A5F4199-2EAD-40CF-A9C2-26223325DFD6}">
      <dgm:prSet phldrT="[文字]"/>
      <dgm:spPr/>
      <dgm:t>
        <a:bodyPr/>
        <a:lstStyle/>
        <a:p>
          <a:r>
            <a:rPr lang="zh-TW" altLang="en-US" dirty="0" smtClean="0"/>
            <a:t>查詢全校教師電子郵件信箱</a:t>
          </a:r>
          <a:endParaRPr lang="zh-TW" altLang="en-US" dirty="0"/>
        </a:p>
      </dgm:t>
    </dgm:pt>
    <dgm:pt modelId="{F1C5B2AA-C9E9-4325-BDE4-6B72BCF38D44}" type="parTrans" cxnId="{80FBEE58-2F53-4CAE-AF99-AC0013162ED3}">
      <dgm:prSet/>
      <dgm:spPr/>
      <dgm:t>
        <a:bodyPr/>
        <a:lstStyle/>
        <a:p>
          <a:endParaRPr lang="zh-TW" altLang="en-US"/>
        </a:p>
      </dgm:t>
    </dgm:pt>
    <dgm:pt modelId="{A2BE9679-F960-4F4C-BECF-63FDC0F7A128}" type="sibTrans" cxnId="{80FBEE58-2F53-4CAE-AF99-AC0013162ED3}">
      <dgm:prSet/>
      <dgm:spPr/>
      <dgm:t>
        <a:bodyPr/>
        <a:lstStyle/>
        <a:p>
          <a:endParaRPr lang="zh-TW" altLang="en-US"/>
        </a:p>
      </dgm:t>
    </dgm:pt>
    <dgm:pt modelId="{74F1BA30-487B-424F-8513-C5E058F9796D}">
      <dgm:prSet phldrT="[文字]"/>
      <dgm:spPr/>
      <dgm:t>
        <a:bodyPr/>
        <a:lstStyle/>
        <a:p>
          <a:r>
            <a:rPr lang="zh-TW" altLang="en-US" dirty="0" smtClean="0"/>
            <a:t>全校電子郵件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FF99DEBF-77FD-43C2-85F7-648753CB524E}" type="parTrans" cxnId="{A75A38F1-2CDA-49C6-A18D-67FF8A08C847}">
      <dgm:prSet/>
      <dgm:spPr/>
      <dgm:t>
        <a:bodyPr/>
        <a:lstStyle/>
        <a:p>
          <a:endParaRPr lang="zh-TW" altLang="en-US"/>
        </a:p>
      </dgm:t>
    </dgm:pt>
    <dgm:pt modelId="{9C3FA245-014D-4061-9F10-B7B82BF6E1E3}" type="sibTrans" cxnId="{A75A38F1-2CDA-49C6-A18D-67FF8A08C847}">
      <dgm:prSet/>
      <dgm:spPr/>
      <dgm:t>
        <a:bodyPr/>
        <a:lstStyle/>
        <a:p>
          <a:endParaRPr lang="zh-TW" altLang="en-US"/>
        </a:p>
      </dgm:t>
    </dgm:pt>
    <dgm:pt modelId="{C65F2B28-C110-4961-AD32-E36B3B0C34E7}">
      <dgm:prSet phldrT="[文字]"/>
      <dgm:spPr/>
      <dgm:t>
        <a:bodyPr/>
        <a:lstStyle/>
        <a:p>
          <a:r>
            <a:rPr lang="zh-TW" altLang="en-US" dirty="0" smtClean="0"/>
            <a:t>個人資料</a:t>
          </a:r>
          <a:endParaRPr lang="zh-TW" altLang="en-US" dirty="0"/>
        </a:p>
      </dgm:t>
    </dgm:pt>
    <dgm:pt modelId="{3D95F619-CD94-42AC-890A-AC640D0B5194}" type="parTrans" cxnId="{77DA95E9-C5A9-4855-A8D7-4DF267314DC7}">
      <dgm:prSet/>
      <dgm:spPr/>
      <dgm:t>
        <a:bodyPr/>
        <a:lstStyle/>
        <a:p>
          <a:endParaRPr lang="zh-TW" altLang="en-US"/>
        </a:p>
      </dgm:t>
    </dgm:pt>
    <dgm:pt modelId="{C23BA1A2-A516-4FA8-8C05-B80CE6712F79}" type="sibTrans" cxnId="{77DA95E9-C5A9-4855-A8D7-4DF267314DC7}">
      <dgm:prSet/>
      <dgm:spPr/>
      <dgm:t>
        <a:bodyPr/>
        <a:lstStyle/>
        <a:p>
          <a:endParaRPr lang="zh-TW" altLang="en-US"/>
        </a:p>
      </dgm:t>
    </dgm:pt>
    <dgm:pt modelId="{6EF597D7-1FDE-4FA0-AFB5-7B8F8FC0E760}">
      <dgm:prSet phldrT="[文字]"/>
      <dgm:spPr/>
      <dgm:t>
        <a:bodyPr/>
        <a:lstStyle/>
        <a:p>
          <a:r>
            <a:rPr lang="zh-TW" altLang="en-US" dirty="0" smtClean="0"/>
            <a:t>個人資訊</a:t>
          </a:r>
          <a:endParaRPr lang="en-US" altLang="zh-TW" dirty="0" smtClean="0"/>
        </a:p>
        <a:p>
          <a:r>
            <a:rPr lang="zh-TW" altLang="en-US" dirty="0" smtClean="0"/>
            <a:t>職稱、角色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80645699-0483-4024-BA36-687EB6911625}" type="parTrans" cxnId="{22084F3D-A721-47BE-BA8B-D5519F85E02D}">
      <dgm:prSet/>
      <dgm:spPr/>
      <dgm:t>
        <a:bodyPr/>
        <a:lstStyle/>
        <a:p>
          <a:endParaRPr lang="zh-TW" altLang="en-US"/>
        </a:p>
      </dgm:t>
    </dgm:pt>
    <dgm:pt modelId="{13F0992F-A944-4F56-967C-1369803DF627}" type="sibTrans" cxnId="{22084F3D-A721-47BE-BA8B-D5519F85E02D}">
      <dgm:prSet/>
      <dgm:spPr/>
      <dgm:t>
        <a:bodyPr/>
        <a:lstStyle/>
        <a:p>
          <a:endParaRPr lang="zh-TW" altLang="en-US"/>
        </a:p>
      </dgm:t>
    </dgm:pt>
    <dgm:pt modelId="{86A63014-A656-4D92-9287-B29AF8447BAD}">
      <dgm:prSet phldrT="[文字]"/>
      <dgm:spPr/>
      <dgm:t>
        <a:bodyPr/>
        <a:lstStyle/>
        <a:p>
          <a:r>
            <a:rPr lang="zh-TW" altLang="en-US" dirty="0" smtClean="0"/>
            <a:t>修改一般資料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8B15E7DE-8E2E-47E4-8EFE-4E4F716B5CB8}" type="parTrans" cxnId="{47F08959-0FDC-43F3-AA83-093173665E16}">
      <dgm:prSet/>
      <dgm:spPr/>
      <dgm:t>
        <a:bodyPr/>
        <a:lstStyle/>
        <a:p>
          <a:endParaRPr lang="zh-TW" altLang="en-US"/>
        </a:p>
      </dgm:t>
    </dgm:pt>
    <dgm:pt modelId="{38AEB45A-0F5F-4062-AD41-356218F61BE2}" type="sibTrans" cxnId="{47F08959-0FDC-43F3-AA83-093173665E16}">
      <dgm:prSet/>
      <dgm:spPr/>
      <dgm:t>
        <a:bodyPr/>
        <a:lstStyle/>
        <a:p>
          <a:endParaRPr lang="zh-TW" altLang="en-US"/>
        </a:p>
      </dgm:t>
    </dgm:pt>
    <dgm:pt modelId="{A903D6AE-2403-4EC7-88B6-35799637F49C}">
      <dgm:prSet phldrT="[文字]"/>
      <dgm:spPr/>
      <dgm:t>
        <a:bodyPr/>
        <a:lstStyle/>
        <a:p>
          <a:r>
            <a:rPr lang="zh-TW" altLang="en-US" smtClean="0"/>
            <a:t>查詢行政職務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F2269761-A241-4CFF-B386-E02DB6E62B0E}" type="parTrans" cxnId="{A6F3A372-EBFA-475F-95E0-EBE0559DCF40}">
      <dgm:prSet/>
      <dgm:spPr/>
      <dgm:t>
        <a:bodyPr/>
        <a:lstStyle/>
        <a:p>
          <a:endParaRPr lang="zh-TW" altLang="en-US"/>
        </a:p>
      </dgm:t>
    </dgm:pt>
    <dgm:pt modelId="{9431F6FC-B356-47EE-B501-8F4F40B23882}" type="sibTrans" cxnId="{A6F3A372-EBFA-475F-95E0-EBE0559DCF40}">
      <dgm:prSet/>
      <dgm:spPr/>
      <dgm:t>
        <a:bodyPr/>
        <a:lstStyle/>
        <a:p>
          <a:endParaRPr lang="zh-TW" altLang="en-US"/>
        </a:p>
      </dgm:t>
    </dgm:pt>
    <dgm:pt modelId="{62BE9F9F-E344-4102-951D-FDAFA3448722}" type="pres">
      <dgm:prSet presAssocID="{CF539DEF-1221-499C-ABA6-A8FE5FD0881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DF0B817-5739-43A5-886E-3F694CD100DF}" type="pres">
      <dgm:prSet presAssocID="{2EA129B1-573F-4559-9ACA-85672157BEAE}" presName="root1" presStyleCnt="0"/>
      <dgm:spPr/>
    </dgm:pt>
    <dgm:pt modelId="{6DA3BC6B-6491-4AF9-A4E8-4B9A72F8CEDE}" type="pres">
      <dgm:prSet presAssocID="{2EA129B1-573F-4559-9ACA-85672157BEAE}" presName="LevelOneTextNode" presStyleLbl="node0" presStyleIdx="0" presStyleCnt="1" custScaleX="12019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176D509-AB27-4DA7-8069-8BACF387DFC2}" type="pres">
      <dgm:prSet presAssocID="{2EA129B1-573F-4559-9ACA-85672157BEAE}" presName="level2hierChild" presStyleCnt="0"/>
      <dgm:spPr/>
    </dgm:pt>
    <dgm:pt modelId="{555C3998-42BE-4EC5-96F0-7949B0703491}" type="pres">
      <dgm:prSet presAssocID="{3D95F619-CD94-42AC-890A-AC640D0B5194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9857AEA9-50C2-4B46-9433-8975CD0E04CB}" type="pres">
      <dgm:prSet presAssocID="{3D95F619-CD94-42AC-890A-AC640D0B5194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862B139D-B48C-4DCC-B266-E61499BEAB68}" type="pres">
      <dgm:prSet presAssocID="{C65F2B28-C110-4961-AD32-E36B3B0C34E7}" presName="root2" presStyleCnt="0"/>
      <dgm:spPr/>
    </dgm:pt>
    <dgm:pt modelId="{9782E63D-CD65-4581-AC42-E696F946F467}" type="pres">
      <dgm:prSet presAssocID="{C65F2B28-C110-4961-AD32-E36B3B0C34E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BF59ED2-2961-463B-AA6D-CF8C47406C7E}" type="pres">
      <dgm:prSet presAssocID="{C65F2B28-C110-4961-AD32-E36B3B0C34E7}" presName="level3hierChild" presStyleCnt="0"/>
      <dgm:spPr/>
    </dgm:pt>
    <dgm:pt modelId="{A2369984-328D-41E2-84BA-4372B2B3CC0C}" type="pres">
      <dgm:prSet presAssocID="{80645699-0483-4024-BA36-687EB6911625}" presName="conn2-1" presStyleLbl="parChTrans1D3" presStyleIdx="0" presStyleCnt="5"/>
      <dgm:spPr/>
      <dgm:t>
        <a:bodyPr/>
        <a:lstStyle/>
        <a:p>
          <a:endParaRPr lang="zh-TW" altLang="en-US"/>
        </a:p>
      </dgm:t>
    </dgm:pt>
    <dgm:pt modelId="{200B33F2-44AA-484C-80E7-6A407871DE1C}" type="pres">
      <dgm:prSet presAssocID="{80645699-0483-4024-BA36-687EB6911625}" presName="connTx" presStyleLbl="parChTrans1D3" presStyleIdx="0" presStyleCnt="5"/>
      <dgm:spPr/>
      <dgm:t>
        <a:bodyPr/>
        <a:lstStyle/>
        <a:p>
          <a:endParaRPr lang="zh-TW" altLang="en-US"/>
        </a:p>
      </dgm:t>
    </dgm:pt>
    <dgm:pt modelId="{3711D66F-F196-4C6C-BF0E-79C228BBBC8A}" type="pres">
      <dgm:prSet presAssocID="{6EF597D7-1FDE-4FA0-AFB5-7B8F8FC0E760}" presName="root2" presStyleCnt="0"/>
      <dgm:spPr/>
    </dgm:pt>
    <dgm:pt modelId="{DD619456-3A9E-437B-9140-FA7D90A18FF6}" type="pres">
      <dgm:prSet presAssocID="{6EF597D7-1FDE-4FA0-AFB5-7B8F8FC0E760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5EA536F-0586-4606-A755-D1D3AA5A6146}" type="pres">
      <dgm:prSet presAssocID="{6EF597D7-1FDE-4FA0-AFB5-7B8F8FC0E760}" presName="level3hierChild" presStyleCnt="0"/>
      <dgm:spPr/>
    </dgm:pt>
    <dgm:pt modelId="{C461EB13-9969-4481-ADC6-9B4F8C1661BD}" type="pres">
      <dgm:prSet presAssocID="{8B15E7DE-8E2E-47E4-8EFE-4E4F716B5CB8}" presName="conn2-1" presStyleLbl="parChTrans1D3" presStyleIdx="1" presStyleCnt="5"/>
      <dgm:spPr/>
      <dgm:t>
        <a:bodyPr/>
        <a:lstStyle/>
        <a:p>
          <a:endParaRPr lang="zh-TW" altLang="en-US"/>
        </a:p>
      </dgm:t>
    </dgm:pt>
    <dgm:pt modelId="{DD10EAD9-2B89-4DB4-B933-299D895497A2}" type="pres">
      <dgm:prSet presAssocID="{8B15E7DE-8E2E-47E4-8EFE-4E4F716B5CB8}" presName="connTx" presStyleLbl="parChTrans1D3" presStyleIdx="1" presStyleCnt="5"/>
      <dgm:spPr/>
      <dgm:t>
        <a:bodyPr/>
        <a:lstStyle/>
        <a:p>
          <a:endParaRPr lang="zh-TW" altLang="en-US"/>
        </a:p>
      </dgm:t>
    </dgm:pt>
    <dgm:pt modelId="{102BA3AD-1ED8-42B2-8E12-8987F5D7C3A1}" type="pres">
      <dgm:prSet presAssocID="{86A63014-A656-4D92-9287-B29AF8447BAD}" presName="root2" presStyleCnt="0"/>
      <dgm:spPr/>
    </dgm:pt>
    <dgm:pt modelId="{98AD3BF6-231B-41A9-BE8B-064CB6B5FDED}" type="pres">
      <dgm:prSet presAssocID="{86A63014-A656-4D92-9287-B29AF8447BAD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4DE8C30-F436-4BD7-AC57-FFFEA8653E2D}" type="pres">
      <dgm:prSet presAssocID="{86A63014-A656-4D92-9287-B29AF8447BAD}" presName="level3hierChild" presStyleCnt="0"/>
      <dgm:spPr/>
    </dgm:pt>
    <dgm:pt modelId="{F027FD61-0C56-4013-B3C2-0172B4ADCDE8}" type="pres">
      <dgm:prSet presAssocID="{F2269761-A241-4CFF-B386-E02DB6E62B0E}" presName="conn2-1" presStyleLbl="parChTrans1D3" presStyleIdx="2" presStyleCnt="5"/>
      <dgm:spPr/>
      <dgm:t>
        <a:bodyPr/>
        <a:lstStyle/>
        <a:p>
          <a:endParaRPr lang="zh-TW" altLang="en-US"/>
        </a:p>
      </dgm:t>
    </dgm:pt>
    <dgm:pt modelId="{B9A05C9D-2A82-48F8-A374-F86EBA855AE1}" type="pres">
      <dgm:prSet presAssocID="{F2269761-A241-4CFF-B386-E02DB6E62B0E}" presName="connTx" presStyleLbl="parChTrans1D3" presStyleIdx="2" presStyleCnt="5"/>
      <dgm:spPr/>
      <dgm:t>
        <a:bodyPr/>
        <a:lstStyle/>
        <a:p>
          <a:endParaRPr lang="zh-TW" altLang="en-US"/>
        </a:p>
      </dgm:t>
    </dgm:pt>
    <dgm:pt modelId="{C8472321-4A76-4B5D-963D-9A03B9F37849}" type="pres">
      <dgm:prSet presAssocID="{A903D6AE-2403-4EC7-88B6-35799637F49C}" presName="root2" presStyleCnt="0"/>
      <dgm:spPr/>
    </dgm:pt>
    <dgm:pt modelId="{16AD59E4-F7CF-4860-8545-AD45EB0247C6}" type="pres">
      <dgm:prSet presAssocID="{A903D6AE-2403-4EC7-88B6-35799637F49C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C445FA7-0BA7-47B6-A9A7-CB296EE2099D}" type="pres">
      <dgm:prSet presAssocID="{A903D6AE-2403-4EC7-88B6-35799637F49C}" presName="level3hierChild" presStyleCnt="0"/>
      <dgm:spPr/>
    </dgm:pt>
    <dgm:pt modelId="{99D653BA-A723-4AE1-8CBA-400140CB3B05}" type="pres">
      <dgm:prSet presAssocID="{4DCA2771-7C85-40B7-9B78-F57874AE3792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E1CEEF41-6064-4E2F-ADB2-441E3CAF8165}" type="pres">
      <dgm:prSet presAssocID="{4DCA2771-7C85-40B7-9B78-F57874AE3792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F65480E1-9726-4F74-BD22-7D4C8337AAF9}" type="pres">
      <dgm:prSet presAssocID="{C3B98365-A7E0-4514-9C57-91596CF7CA8C}" presName="root2" presStyleCnt="0"/>
      <dgm:spPr/>
    </dgm:pt>
    <dgm:pt modelId="{AEF5E4CE-5436-427B-A7CC-1A55BBB721F1}" type="pres">
      <dgm:prSet presAssocID="{C3B98365-A7E0-4514-9C57-91596CF7CA8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2D7AF0F-DD20-4EBD-88C1-6328BF6FC9CA}" type="pres">
      <dgm:prSet presAssocID="{C3B98365-A7E0-4514-9C57-91596CF7CA8C}" presName="level3hierChild" presStyleCnt="0"/>
      <dgm:spPr/>
    </dgm:pt>
    <dgm:pt modelId="{F05F9806-DFBE-444C-9DC0-727FD1ED94A8}" type="pres">
      <dgm:prSet presAssocID="{DA16A2CE-F7C4-4188-93B7-611FC1275576}" presName="conn2-1" presStyleLbl="parChTrans1D3" presStyleIdx="3" presStyleCnt="5"/>
      <dgm:spPr/>
      <dgm:t>
        <a:bodyPr/>
        <a:lstStyle/>
        <a:p>
          <a:endParaRPr lang="zh-TW" altLang="en-US"/>
        </a:p>
      </dgm:t>
    </dgm:pt>
    <dgm:pt modelId="{A191CA27-3E4F-4A45-A17F-13B42B872C3C}" type="pres">
      <dgm:prSet presAssocID="{DA16A2CE-F7C4-4188-93B7-611FC1275576}" presName="connTx" presStyleLbl="parChTrans1D3" presStyleIdx="3" presStyleCnt="5"/>
      <dgm:spPr/>
      <dgm:t>
        <a:bodyPr/>
        <a:lstStyle/>
        <a:p>
          <a:endParaRPr lang="zh-TW" altLang="en-US"/>
        </a:p>
      </dgm:t>
    </dgm:pt>
    <dgm:pt modelId="{0B8FA165-A102-43E3-AE28-2097AE37C76D}" type="pres">
      <dgm:prSet presAssocID="{7379A16E-4738-4121-8F27-C66F2313BBC4}" presName="root2" presStyleCnt="0"/>
      <dgm:spPr/>
    </dgm:pt>
    <dgm:pt modelId="{16D008D6-7259-446C-B1D8-B2E907484CBF}" type="pres">
      <dgm:prSet presAssocID="{7379A16E-4738-4121-8F27-C66F2313BBC4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C5CDCAE-7FEC-4882-817C-747781E797EE}" type="pres">
      <dgm:prSet presAssocID="{7379A16E-4738-4121-8F27-C66F2313BBC4}" presName="level3hierChild" presStyleCnt="0"/>
      <dgm:spPr/>
    </dgm:pt>
    <dgm:pt modelId="{0FFD4AF2-CAE7-4755-B295-E42C0A14B2D2}" type="pres">
      <dgm:prSet presAssocID="{F1C5B2AA-C9E9-4325-BDE4-6B72BCF38D44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784D4AEA-F309-4B41-8784-C25F6F221737}" type="pres">
      <dgm:prSet presAssocID="{F1C5B2AA-C9E9-4325-BDE4-6B72BCF38D44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7B9CA124-1553-4488-B717-5A30E29F7CE8}" type="pres">
      <dgm:prSet presAssocID="{7A5F4199-2EAD-40CF-A9C2-26223325DFD6}" presName="root2" presStyleCnt="0"/>
      <dgm:spPr/>
    </dgm:pt>
    <dgm:pt modelId="{42C0C9D1-F0DF-4506-AAC9-C8D231270E92}" type="pres">
      <dgm:prSet presAssocID="{7A5F4199-2EAD-40CF-A9C2-26223325DFD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E983B5E-E615-4CB8-A5DD-03A358F51CB0}" type="pres">
      <dgm:prSet presAssocID="{7A5F4199-2EAD-40CF-A9C2-26223325DFD6}" presName="level3hierChild" presStyleCnt="0"/>
      <dgm:spPr/>
    </dgm:pt>
    <dgm:pt modelId="{57F02A47-01BB-4C05-861D-68717C8A5D68}" type="pres">
      <dgm:prSet presAssocID="{FF99DEBF-77FD-43C2-85F7-648753CB524E}" presName="conn2-1" presStyleLbl="parChTrans1D3" presStyleIdx="4" presStyleCnt="5"/>
      <dgm:spPr/>
      <dgm:t>
        <a:bodyPr/>
        <a:lstStyle/>
        <a:p>
          <a:endParaRPr lang="zh-TW" altLang="en-US"/>
        </a:p>
      </dgm:t>
    </dgm:pt>
    <dgm:pt modelId="{5D4A7C87-F835-4AE6-9682-87C438E29603}" type="pres">
      <dgm:prSet presAssocID="{FF99DEBF-77FD-43C2-85F7-648753CB524E}" presName="connTx" presStyleLbl="parChTrans1D3" presStyleIdx="4" presStyleCnt="5"/>
      <dgm:spPr/>
      <dgm:t>
        <a:bodyPr/>
        <a:lstStyle/>
        <a:p>
          <a:endParaRPr lang="zh-TW" altLang="en-US"/>
        </a:p>
      </dgm:t>
    </dgm:pt>
    <dgm:pt modelId="{D94EE777-13A4-46FD-B076-7BEBAEBCADC7}" type="pres">
      <dgm:prSet presAssocID="{74F1BA30-487B-424F-8513-C5E058F9796D}" presName="root2" presStyleCnt="0"/>
      <dgm:spPr/>
    </dgm:pt>
    <dgm:pt modelId="{2DF547A1-3E6E-4889-9DED-2720C674D11C}" type="pres">
      <dgm:prSet presAssocID="{74F1BA30-487B-424F-8513-C5E058F9796D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56D97E2-CF4C-4EB0-B6B8-F85F6B0C4F56}" type="pres">
      <dgm:prSet presAssocID="{74F1BA30-487B-424F-8513-C5E058F9796D}" presName="level3hierChild" presStyleCnt="0"/>
      <dgm:spPr/>
    </dgm:pt>
  </dgm:ptLst>
  <dgm:cxnLst>
    <dgm:cxn modelId="{2209496A-00B5-47F2-A1D0-77EE004FD46D}" type="presOf" srcId="{3D95F619-CD94-42AC-890A-AC640D0B5194}" destId="{9857AEA9-50C2-4B46-9433-8975CD0E04CB}" srcOrd="1" destOrd="0" presId="urn:microsoft.com/office/officeart/2005/8/layout/hierarchy2"/>
    <dgm:cxn modelId="{E8DB4CFB-59E1-40E9-958A-AF9F08985093}" type="presOf" srcId="{7379A16E-4738-4121-8F27-C66F2313BBC4}" destId="{16D008D6-7259-446C-B1D8-B2E907484CBF}" srcOrd="0" destOrd="0" presId="urn:microsoft.com/office/officeart/2005/8/layout/hierarchy2"/>
    <dgm:cxn modelId="{04409AC4-2509-4173-980A-1D1E5DCF8F9E}" type="presOf" srcId="{FF99DEBF-77FD-43C2-85F7-648753CB524E}" destId="{5D4A7C87-F835-4AE6-9682-87C438E29603}" srcOrd="1" destOrd="0" presId="urn:microsoft.com/office/officeart/2005/8/layout/hierarchy2"/>
    <dgm:cxn modelId="{7DAA45CF-BEA3-4F96-9FE8-ABF1BED3D242}" type="presOf" srcId="{DA16A2CE-F7C4-4188-93B7-611FC1275576}" destId="{F05F9806-DFBE-444C-9DC0-727FD1ED94A8}" srcOrd="0" destOrd="0" presId="urn:microsoft.com/office/officeart/2005/8/layout/hierarchy2"/>
    <dgm:cxn modelId="{C97389C0-7C13-4AE4-BA60-70CC9BE4B018}" type="presOf" srcId="{F1C5B2AA-C9E9-4325-BDE4-6B72BCF38D44}" destId="{0FFD4AF2-CAE7-4755-B295-E42C0A14B2D2}" srcOrd="0" destOrd="0" presId="urn:microsoft.com/office/officeart/2005/8/layout/hierarchy2"/>
    <dgm:cxn modelId="{E3332673-FF3C-4890-89DD-203D932D24F6}" type="presOf" srcId="{8B15E7DE-8E2E-47E4-8EFE-4E4F716B5CB8}" destId="{C461EB13-9969-4481-ADC6-9B4F8C1661BD}" srcOrd="0" destOrd="0" presId="urn:microsoft.com/office/officeart/2005/8/layout/hierarchy2"/>
    <dgm:cxn modelId="{0C5629F8-5C46-46B5-8BFB-1CE643736435}" type="presOf" srcId="{6EF597D7-1FDE-4FA0-AFB5-7B8F8FC0E760}" destId="{DD619456-3A9E-437B-9140-FA7D90A18FF6}" srcOrd="0" destOrd="0" presId="urn:microsoft.com/office/officeart/2005/8/layout/hierarchy2"/>
    <dgm:cxn modelId="{2CE25E28-6FA9-47C2-9ED5-E8851DC624E1}" type="presOf" srcId="{DA16A2CE-F7C4-4188-93B7-611FC1275576}" destId="{A191CA27-3E4F-4A45-A17F-13B42B872C3C}" srcOrd="1" destOrd="0" presId="urn:microsoft.com/office/officeart/2005/8/layout/hierarchy2"/>
    <dgm:cxn modelId="{58A9E5D7-EA38-45BA-B07F-D1E46E98D326}" type="presOf" srcId="{2EA129B1-573F-4559-9ACA-85672157BEAE}" destId="{6DA3BC6B-6491-4AF9-A4E8-4B9A72F8CEDE}" srcOrd="0" destOrd="0" presId="urn:microsoft.com/office/officeart/2005/8/layout/hierarchy2"/>
    <dgm:cxn modelId="{F5FEFC0D-17A8-49B0-813E-15BBD83CAF7E}" type="presOf" srcId="{C3B98365-A7E0-4514-9C57-91596CF7CA8C}" destId="{AEF5E4CE-5436-427B-A7CC-1A55BBB721F1}" srcOrd="0" destOrd="0" presId="urn:microsoft.com/office/officeart/2005/8/layout/hierarchy2"/>
    <dgm:cxn modelId="{A6F3A372-EBFA-475F-95E0-EBE0559DCF40}" srcId="{C65F2B28-C110-4961-AD32-E36B3B0C34E7}" destId="{A903D6AE-2403-4EC7-88B6-35799637F49C}" srcOrd="2" destOrd="0" parTransId="{F2269761-A241-4CFF-B386-E02DB6E62B0E}" sibTransId="{9431F6FC-B356-47EE-B501-8F4F40B23882}"/>
    <dgm:cxn modelId="{B3E44E28-EFD8-4F73-AFA8-A02942A1C2D2}" type="presOf" srcId="{7A5F4199-2EAD-40CF-A9C2-26223325DFD6}" destId="{42C0C9D1-F0DF-4506-AAC9-C8D231270E92}" srcOrd="0" destOrd="0" presId="urn:microsoft.com/office/officeart/2005/8/layout/hierarchy2"/>
    <dgm:cxn modelId="{365CE32A-1182-4E94-B1A9-9DF1DB1C37A7}" type="presOf" srcId="{F1C5B2AA-C9E9-4325-BDE4-6B72BCF38D44}" destId="{784D4AEA-F309-4B41-8784-C25F6F221737}" srcOrd="1" destOrd="0" presId="urn:microsoft.com/office/officeart/2005/8/layout/hierarchy2"/>
    <dgm:cxn modelId="{10DCA6BC-AE3C-4862-9900-3E7044FFCC4E}" type="presOf" srcId="{F2269761-A241-4CFF-B386-E02DB6E62B0E}" destId="{B9A05C9D-2A82-48F8-A374-F86EBA855AE1}" srcOrd="1" destOrd="0" presId="urn:microsoft.com/office/officeart/2005/8/layout/hierarchy2"/>
    <dgm:cxn modelId="{BA57011C-B31C-4F6C-9449-3CFCFC3E1E9A}" srcId="{2EA129B1-573F-4559-9ACA-85672157BEAE}" destId="{C3B98365-A7E0-4514-9C57-91596CF7CA8C}" srcOrd="1" destOrd="0" parTransId="{4DCA2771-7C85-40B7-9B78-F57874AE3792}" sibTransId="{BC8638C8-5ACD-4E91-8BB5-666CA0962F75}"/>
    <dgm:cxn modelId="{47F08959-0FDC-43F3-AA83-093173665E16}" srcId="{C65F2B28-C110-4961-AD32-E36B3B0C34E7}" destId="{86A63014-A656-4D92-9287-B29AF8447BAD}" srcOrd="1" destOrd="0" parTransId="{8B15E7DE-8E2E-47E4-8EFE-4E4F716B5CB8}" sibTransId="{38AEB45A-0F5F-4062-AD41-356218F61BE2}"/>
    <dgm:cxn modelId="{E25C0B9E-C89F-467B-9B79-913613A3E977}" type="presOf" srcId="{8B15E7DE-8E2E-47E4-8EFE-4E4F716B5CB8}" destId="{DD10EAD9-2B89-4DB4-B933-299D895497A2}" srcOrd="1" destOrd="0" presId="urn:microsoft.com/office/officeart/2005/8/layout/hierarchy2"/>
    <dgm:cxn modelId="{5D9EB593-941D-4528-8133-CE06B3E9A36E}" srcId="{C3B98365-A7E0-4514-9C57-91596CF7CA8C}" destId="{7379A16E-4738-4121-8F27-C66F2313BBC4}" srcOrd="0" destOrd="0" parTransId="{DA16A2CE-F7C4-4188-93B7-611FC1275576}" sibTransId="{E1BFB56E-4229-48D8-A6E1-98A10F9C6539}"/>
    <dgm:cxn modelId="{22084F3D-A721-47BE-BA8B-D5519F85E02D}" srcId="{C65F2B28-C110-4961-AD32-E36B3B0C34E7}" destId="{6EF597D7-1FDE-4FA0-AFB5-7B8F8FC0E760}" srcOrd="0" destOrd="0" parTransId="{80645699-0483-4024-BA36-687EB6911625}" sibTransId="{13F0992F-A944-4F56-967C-1369803DF627}"/>
    <dgm:cxn modelId="{FF6E5DAF-1145-4C3D-A069-C2019A463B00}" type="presOf" srcId="{C65F2B28-C110-4961-AD32-E36B3B0C34E7}" destId="{9782E63D-CD65-4581-AC42-E696F946F467}" srcOrd="0" destOrd="0" presId="urn:microsoft.com/office/officeart/2005/8/layout/hierarchy2"/>
    <dgm:cxn modelId="{77DA95E9-C5A9-4855-A8D7-4DF267314DC7}" srcId="{2EA129B1-573F-4559-9ACA-85672157BEAE}" destId="{C65F2B28-C110-4961-AD32-E36B3B0C34E7}" srcOrd="0" destOrd="0" parTransId="{3D95F619-CD94-42AC-890A-AC640D0B5194}" sibTransId="{C23BA1A2-A516-4FA8-8C05-B80CE6712F79}"/>
    <dgm:cxn modelId="{26298BA1-F7B4-4D9E-AFFC-05E74CEF88E7}" type="presOf" srcId="{80645699-0483-4024-BA36-687EB6911625}" destId="{A2369984-328D-41E2-84BA-4372B2B3CC0C}" srcOrd="0" destOrd="0" presId="urn:microsoft.com/office/officeart/2005/8/layout/hierarchy2"/>
    <dgm:cxn modelId="{A75A38F1-2CDA-49C6-A18D-67FF8A08C847}" srcId="{7A5F4199-2EAD-40CF-A9C2-26223325DFD6}" destId="{74F1BA30-487B-424F-8513-C5E058F9796D}" srcOrd="0" destOrd="0" parTransId="{FF99DEBF-77FD-43C2-85F7-648753CB524E}" sibTransId="{9C3FA245-014D-4061-9F10-B7B82BF6E1E3}"/>
    <dgm:cxn modelId="{DB4B7300-3AE3-499C-9AE3-FF6F3679D9A4}" type="presOf" srcId="{86A63014-A656-4D92-9287-B29AF8447BAD}" destId="{98AD3BF6-231B-41A9-BE8B-064CB6B5FDED}" srcOrd="0" destOrd="0" presId="urn:microsoft.com/office/officeart/2005/8/layout/hierarchy2"/>
    <dgm:cxn modelId="{5B923DFC-812B-4FFC-ABDF-B7A413E46C0B}" srcId="{CF539DEF-1221-499C-ABA6-A8FE5FD08812}" destId="{2EA129B1-573F-4559-9ACA-85672157BEAE}" srcOrd="0" destOrd="0" parTransId="{AA96D5BF-9D65-463D-913F-279F346D17A3}" sibTransId="{BBB74EEB-2B72-483B-BD73-48BB076F48BA}"/>
    <dgm:cxn modelId="{F09AC26A-CFCD-492E-8351-DBA8DDD13599}" type="presOf" srcId="{CF539DEF-1221-499C-ABA6-A8FE5FD08812}" destId="{62BE9F9F-E344-4102-951D-FDAFA3448722}" srcOrd="0" destOrd="0" presId="urn:microsoft.com/office/officeart/2005/8/layout/hierarchy2"/>
    <dgm:cxn modelId="{26C471A2-FE0A-4FF3-B54E-FEEF05227E2A}" type="presOf" srcId="{FF99DEBF-77FD-43C2-85F7-648753CB524E}" destId="{57F02A47-01BB-4C05-861D-68717C8A5D68}" srcOrd="0" destOrd="0" presId="urn:microsoft.com/office/officeart/2005/8/layout/hierarchy2"/>
    <dgm:cxn modelId="{C411B91D-4491-48E9-93CE-D1E9D6993DCC}" type="presOf" srcId="{4DCA2771-7C85-40B7-9B78-F57874AE3792}" destId="{99D653BA-A723-4AE1-8CBA-400140CB3B05}" srcOrd="0" destOrd="0" presId="urn:microsoft.com/office/officeart/2005/8/layout/hierarchy2"/>
    <dgm:cxn modelId="{BCBE2904-785C-4745-9D23-6B40E3EE3053}" type="presOf" srcId="{3D95F619-CD94-42AC-890A-AC640D0B5194}" destId="{555C3998-42BE-4EC5-96F0-7949B0703491}" srcOrd="0" destOrd="0" presId="urn:microsoft.com/office/officeart/2005/8/layout/hierarchy2"/>
    <dgm:cxn modelId="{387A8A24-EE34-4808-B214-38143C08FB76}" type="presOf" srcId="{80645699-0483-4024-BA36-687EB6911625}" destId="{200B33F2-44AA-484C-80E7-6A407871DE1C}" srcOrd="1" destOrd="0" presId="urn:microsoft.com/office/officeart/2005/8/layout/hierarchy2"/>
    <dgm:cxn modelId="{E42C53E2-FDFE-4869-BCFD-AD926368F95B}" type="presOf" srcId="{A903D6AE-2403-4EC7-88B6-35799637F49C}" destId="{16AD59E4-F7CF-4860-8545-AD45EB0247C6}" srcOrd="0" destOrd="0" presId="urn:microsoft.com/office/officeart/2005/8/layout/hierarchy2"/>
    <dgm:cxn modelId="{80FBEE58-2F53-4CAE-AF99-AC0013162ED3}" srcId="{2EA129B1-573F-4559-9ACA-85672157BEAE}" destId="{7A5F4199-2EAD-40CF-A9C2-26223325DFD6}" srcOrd="2" destOrd="0" parTransId="{F1C5B2AA-C9E9-4325-BDE4-6B72BCF38D44}" sibTransId="{A2BE9679-F960-4F4C-BECF-63FDC0F7A128}"/>
    <dgm:cxn modelId="{8E3558E8-5EC2-4271-AF36-9DFDA41E7DEC}" type="presOf" srcId="{4DCA2771-7C85-40B7-9B78-F57874AE3792}" destId="{E1CEEF41-6064-4E2F-ADB2-441E3CAF8165}" srcOrd="1" destOrd="0" presId="urn:microsoft.com/office/officeart/2005/8/layout/hierarchy2"/>
    <dgm:cxn modelId="{EED72CF0-1D9F-48B5-A3A4-BEFD9E21E373}" type="presOf" srcId="{74F1BA30-487B-424F-8513-C5E058F9796D}" destId="{2DF547A1-3E6E-4889-9DED-2720C674D11C}" srcOrd="0" destOrd="0" presId="urn:microsoft.com/office/officeart/2005/8/layout/hierarchy2"/>
    <dgm:cxn modelId="{E30DBAF2-4434-4D5A-8097-EB28864B55EE}" type="presOf" srcId="{F2269761-A241-4CFF-B386-E02DB6E62B0E}" destId="{F027FD61-0C56-4013-B3C2-0172B4ADCDE8}" srcOrd="0" destOrd="0" presId="urn:microsoft.com/office/officeart/2005/8/layout/hierarchy2"/>
    <dgm:cxn modelId="{D1351C36-DA3B-4DA5-8A02-9C67CF242CBF}" type="presParOf" srcId="{62BE9F9F-E344-4102-951D-FDAFA3448722}" destId="{1DF0B817-5739-43A5-886E-3F694CD100DF}" srcOrd="0" destOrd="0" presId="urn:microsoft.com/office/officeart/2005/8/layout/hierarchy2"/>
    <dgm:cxn modelId="{6588861C-FC46-474E-8C0A-4134840BBE6B}" type="presParOf" srcId="{1DF0B817-5739-43A5-886E-3F694CD100DF}" destId="{6DA3BC6B-6491-4AF9-A4E8-4B9A72F8CEDE}" srcOrd="0" destOrd="0" presId="urn:microsoft.com/office/officeart/2005/8/layout/hierarchy2"/>
    <dgm:cxn modelId="{F50B2FFE-E111-4928-8645-30202A49E143}" type="presParOf" srcId="{1DF0B817-5739-43A5-886E-3F694CD100DF}" destId="{1176D509-AB27-4DA7-8069-8BACF387DFC2}" srcOrd="1" destOrd="0" presId="urn:microsoft.com/office/officeart/2005/8/layout/hierarchy2"/>
    <dgm:cxn modelId="{058A6997-1817-4BC8-973D-C3D7C5208E52}" type="presParOf" srcId="{1176D509-AB27-4DA7-8069-8BACF387DFC2}" destId="{555C3998-42BE-4EC5-96F0-7949B0703491}" srcOrd="0" destOrd="0" presId="urn:microsoft.com/office/officeart/2005/8/layout/hierarchy2"/>
    <dgm:cxn modelId="{53076E90-9635-4AB7-BE53-191928EBC611}" type="presParOf" srcId="{555C3998-42BE-4EC5-96F0-7949B0703491}" destId="{9857AEA9-50C2-4B46-9433-8975CD0E04CB}" srcOrd="0" destOrd="0" presId="urn:microsoft.com/office/officeart/2005/8/layout/hierarchy2"/>
    <dgm:cxn modelId="{3B9A5AAB-0D9E-427C-9AAD-89A68D333D5A}" type="presParOf" srcId="{1176D509-AB27-4DA7-8069-8BACF387DFC2}" destId="{862B139D-B48C-4DCC-B266-E61499BEAB68}" srcOrd="1" destOrd="0" presId="urn:microsoft.com/office/officeart/2005/8/layout/hierarchy2"/>
    <dgm:cxn modelId="{36B5E070-154F-4072-AAC5-A160ABA0255E}" type="presParOf" srcId="{862B139D-B48C-4DCC-B266-E61499BEAB68}" destId="{9782E63D-CD65-4581-AC42-E696F946F467}" srcOrd="0" destOrd="0" presId="urn:microsoft.com/office/officeart/2005/8/layout/hierarchy2"/>
    <dgm:cxn modelId="{DF39A412-F49A-4ECA-A8CD-2EB5F3D99BC8}" type="presParOf" srcId="{862B139D-B48C-4DCC-B266-E61499BEAB68}" destId="{EBF59ED2-2961-463B-AA6D-CF8C47406C7E}" srcOrd="1" destOrd="0" presId="urn:microsoft.com/office/officeart/2005/8/layout/hierarchy2"/>
    <dgm:cxn modelId="{29B075AF-7EF4-4917-807D-947D5FCC8856}" type="presParOf" srcId="{EBF59ED2-2961-463B-AA6D-CF8C47406C7E}" destId="{A2369984-328D-41E2-84BA-4372B2B3CC0C}" srcOrd="0" destOrd="0" presId="urn:microsoft.com/office/officeart/2005/8/layout/hierarchy2"/>
    <dgm:cxn modelId="{E5DD40DE-B709-4148-9FCE-46FAF06C9493}" type="presParOf" srcId="{A2369984-328D-41E2-84BA-4372B2B3CC0C}" destId="{200B33F2-44AA-484C-80E7-6A407871DE1C}" srcOrd="0" destOrd="0" presId="urn:microsoft.com/office/officeart/2005/8/layout/hierarchy2"/>
    <dgm:cxn modelId="{1A5DBFDE-E9E6-47F8-BE76-98A3064B406E}" type="presParOf" srcId="{EBF59ED2-2961-463B-AA6D-CF8C47406C7E}" destId="{3711D66F-F196-4C6C-BF0E-79C228BBBC8A}" srcOrd="1" destOrd="0" presId="urn:microsoft.com/office/officeart/2005/8/layout/hierarchy2"/>
    <dgm:cxn modelId="{09C5FB67-A6D7-4AD4-9302-4911D41608D5}" type="presParOf" srcId="{3711D66F-F196-4C6C-BF0E-79C228BBBC8A}" destId="{DD619456-3A9E-437B-9140-FA7D90A18FF6}" srcOrd="0" destOrd="0" presId="urn:microsoft.com/office/officeart/2005/8/layout/hierarchy2"/>
    <dgm:cxn modelId="{BE7A18A7-0D17-46E2-8E92-C8CA02BC570E}" type="presParOf" srcId="{3711D66F-F196-4C6C-BF0E-79C228BBBC8A}" destId="{65EA536F-0586-4606-A755-D1D3AA5A6146}" srcOrd="1" destOrd="0" presId="urn:microsoft.com/office/officeart/2005/8/layout/hierarchy2"/>
    <dgm:cxn modelId="{4872F2CE-04FE-40FC-844D-74B1D2C30F73}" type="presParOf" srcId="{EBF59ED2-2961-463B-AA6D-CF8C47406C7E}" destId="{C461EB13-9969-4481-ADC6-9B4F8C1661BD}" srcOrd="2" destOrd="0" presId="urn:microsoft.com/office/officeart/2005/8/layout/hierarchy2"/>
    <dgm:cxn modelId="{7D87903C-F366-47DA-94FF-E1A02691D8F3}" type="presParOf" srcId="{C461EB13-9969-4481-ADC6-9B4F8C1661BD}" destId="{DD10EAD9-2B89-4DB4-B933-299D895497A2}" srcOrd="0" destOrd="0" presId="urn:microsoft.com/office/officeart/2005/8/layout/hierarchy2"/>
    <dgm:cxn modelId="{948F6FEB-E7E7-44A8-B8C4-CE7B436A0109}" type="presParOf" srcId="{EBF59ED2-2961-463B-AA6D-CF8C47406C7E}" destId="{102BA3AD-1ED8-42B2-8E12-8987F5D7C3A1}" srcOrd="3" destOrd="0" presId="urn:microsoft.com/office/officeart/2005/8/layout/hierarchy2"/>
    <dgm:cxn modelId="{C53BB1B2-4CFC-4C64-B01B-E0B15D6A69B3}" type="presParOf" srcId="{102BA3AD-1ED8-42B2-8E12-8987F5D7C3A1}" destId="{98AD3BF6-231B-41A9-BE8B-064CB6B5FDED}" srcOrd="0" destOrd="0" presId="urn:microsoft.com/office/officeart/2005/8/layout/hierarchy2"/>
    <dgm:cxn modelId="{AD53C7F4-1597-4E94-B560-BB7F8193A723}" type="presParOf" srcId="{102BA3AD-1ED8-42B2-8E12-8987F5D7C3A1}" destId="{64DE8C30-F436-4BD7-AC57-FFFEA8653E2D}" srcOrd="1" destOrd="0" presId="urn:microsoft.com/office/officeart/2005/8/layout/hierarchy2"/>
    <dgm:cxn modelId="{B633DCAD-EADE-4A32-9250-A7374CF7271C}" type="presParOf" srcId="{EBF59ED2-2961-463B-AA6D-CF8C47406C7E}" destId="{F027FD61-0C56-4013-B3C2-0172B4ADCDE8}" srcOrd="4" destOrd="0" presId="urn:microsoft.com/office/officeart/2005/8/layout/hierarchy2"/>
    <dgm:cxn modelId="{FC9C116C-CDFB-4DD9-AFCD-5454224C680E}" type="presParOf" srcId="{F027FD61-0C56-4013-B3C2-0172B4ADCDE8}" destId="{B9A05C9D-2A82-48F8-A374-F86EBA855AE1}" srcOrd="0" destOrd="0" presId="urn:microsoft.com/office/officeart/2005/8/layout/hierarchy2"/>
    <dgm:cxn modelId="{B706E2AB-EC32-4FE4-A6E9-6FAF349FCAA0}" type="presParOf" srcId="{EBF59ED2-2961-463B-AA6D-CF8C47406C7E}" destId="{C8472321-4A76-4B5D-963D-9A03B9F37849}" srcOrd="5" destOrd="0" presId="urn:microsoft.com/office/officeart/2005/8/layout/hierarchy2"/>
    <dgm:cxn modelId="{11CF15B5-3A83-47F3-AC09-B7AB8673703B}" type="presParOf" srcId="{C8472321-4A76-4B5D-963D-9A03B9F37849}" destId="{16AD59E4-F7CF-4860-8545-AD45EB0247C6}" srcOrd="0" destOrd="0" presId="urn:microsoft.com/office/officeart/2005/8/layout/hierarchy2"/>
    <dgm:cxn modelId="{47CB530C-29CA-4E15-9DCC-17035E9DD3EE}" type="presParOf" srcId="{C8472321-4A76-4B5D-963D-9A03B9F37849}" destId="{3C445FA7-0BA7-47B6-A9A7-CB296EE2099D}" srcOrd="1" destOrd="0" presId="urn:microsoft.com/office/officeart/2005/8/layout/hierarchy2"/>
    <dgm:cxn modelId="{1F57204B-AF66-4097-8B03-02966BB0D19C}" type="presParOf" srcId="{1176D509-AB27-4DA7-8069-8BACF387DFC2}" destId="{99D653BA-A723-4AE1-8CBA-400140CB3B05}" srcOrd="2" destOrd="0" presId="urn:microsoft.com/office/officeart/2005/8/layout/hierarchy2"/>
    <dgm:cxn modelId="{4EAE5C57-E702-41ED-9B2A-7B52BADDAB2E}" type="presParOf" srcId="{99D653BA-A723-4AE1-8CBA-400140CB3B05}" destId="{E1CEEF41-6064-4E2F-ADB2-441E3CAF8165}" srcOrd="0" destOrd="0" presId="urn:microsoft.com/office/officeart/2005/8/layout/hierarchy2"/>
    <dgm:cxn modelId="{89A73B1A-F9EB-487D-BFC6-D62BBF619BB3}" type="presParOf" srcId="{1176D509-AB27-4DA7-8069-8BACF387DFC2}" destId="{F65480E1-9726-4F74-BD22-7D4C8337AAF9}" srcOrd="3" destOrd="0" presId="urn:microsoft.com/office/officeart/2005/8/layout/hierarchy2"/>
    <dgm:cxn modelId="{7EEEAB9B-AE7B-4AEA-ADFE-F858F8BAF600}" type="presParOf" srcId="{F65480E1-9726-4F74-BD22-7D4C8337AAF9}" destId="{AEF5E4CE-5436-427B-A7CC-1A55BBB721F1}" srcOrd="0" destOrd="0" presId="urn:microsoft.com/office/officeart/2005/8/layout/hierarchy2"/>
    <dgm:cxn modelId="{5E10E0F6-2A04-4F5F-8775-A5256CED31D4}" type="presParOf" srcId="{F65480E1-9726-4F74-BD22-7D4C8337AAF9}" destId="{82D7AF0F-DD20-4EBD-88C1-6328BF6FC9CA}" srcOrd="1" destOrd="0" presId="urn:microsoft.com/office/officeart/2005/8/layout/hierarchy2"/>
    <dgm:cxn modelId="{57CBF313-3C1D-413E-982A-F1DDA3D7CE10}" type="presParOf" srcId="{82D7AF0F-DD20-4EBD-88C1-6328BF6FC9CA}" destId="{F05F9806-DFBE-444C-9DC0-727FD1ED94A8}" srcOrd="0" destOrd="0" presId="urn:microsoft.com/office/officeart/2005/8/layout/hierarchy2"/>
    <dgm:cxn modelId="{5D1AF345-03C5-4F2D-8998-95F0CB49E75C}" type="presParOf" srcId="{F05F9806-DFBE-444C-9DC0-727FD1ED94A8}" destId="{A191CA27-3E4F-4A45-A17F-13B42B872C3C}" srcOrd="0" destOrd="0" presId="urn:microsoft.com/office/officeart/2005/8/layout/hierarchy2"/>
    <dgm:cxn modelId="{640416F0-0AFE-46C8-8013-B8F43E835171}" type="presParOf" srcId="{82D7AF0F-DD20-4EBD-88C1-6328BF6FC9CA}" destId="{0B8FA165-A102-43E3-AE28-2097AE37C76D}" srcOrd="1" destOrd="0" presId="urn:microsoft.com/office/officeart/2005/8/layout/hierarchy2"/>
    <dgm:cxn modelId="{E7673F28-1FA4-4225-80BF-4B7087D35D84}" type="presParOf" srcId="{0B8FA165-A102-43E3-AE28-2097AE37C76D}" destId="{16D008D6-7259-446C-B1D8-B2E907484CBF}" srcOrd="0" destOrd="0" presId="urn:microsoft.com/office/officeart/2005/8/layout/hierarchy2"/>
    <dgm:cxn modelId="{0EB6100E-2CAD-43D2-8E2D-C4D503AB4E52}" type="presParOf" srcId="{0B8FA165-A102-43E3-AE28-2097AE37C76D}" destId="{5C5CDCAE-7FEC-4882-817C-747781E797EE}" srcOrd="1" destOrd="0" presId="urn:microsoft.com/office/officeart/2005/8/layout/hierarchy2"/>
    <dgm:cxn modelId="{1C18EF68-AB2C-4F19-AC22-9D3F805985E6}" type="presParOf" srcId="{1176D509-AB27-4DA7-8069-8BACF387DFC2}" destId="{0FFD4AF2-CAE7-4755-B295-E42C0A14B2D2}" srcOrd="4" destOrd="0" presId="urn:microsoft.com/office/officeart/2005/8/layout/hierarchy2"/>
    <dgm:cxn modelId="{25AA5EDD-6DD8-4A46-851E-5A8A6DB94843}" type="presParOf" srcId="{0FFD4AF2-CAE7-4755-B295-E42C0A14B2D2}" destId="{784D4AEA-F309-4B41-8784-C25F6F221737}" srcOrd="0" destOrd="0" presId="urn:microsoft.com/office/officeart/2005/8/layout/hierarchy2"/>
    <dgm:cxn modelId="{5A5FA927-1F03-473C-90E5-379A03569B79}" type="presParOf" srcId="{1176D509-AB27-4DA7-8069-8BACF387DFC2}" destId="{7B9CA124-1553-4488-B717-5A30E29F7CE8}" srcOrd="5" destOrd="0" presId="urn:microsoft.com/office/officeart/2005/8/layout/hierarchy2"/>
    <dgm:cxn modelId="{8C2E7C50-2C73-432F-BE35-D00B6C8440EE}" type="presParOf" srcId="{7B9CA124-1553-4488-B717-5A30E29F7CE8}" destId="{42C0C9D1-F0DF-4506-AAC9-C8D231270E92}" srcOrd="0" destOrd="0" presId="urn:microsoft.com/office/officeart/2005/8/layout/hierarchy2"/>
    <dgm:cxn modelId="{C2A5FD86-7697-4FB0-A3B6-08601B15E259}" type="presParOf" srcId="{7B9CA124-1553-4488-B717-5A30E29F7CE8}" destId="{3E983B5E-E615-4CB8-A5DD-03A358F51CB0}" srcOrd="1" destOrd="0" presId="urn:microsoft.com/office/officeart/2005/8/layout/hierarchy2"/>
    <dgm:cxn modelId="{CA492199-D9E5-4642-BE0B-16F6B112A7A2}" type="presParOf" srcId="{3E983B5E-E615-4CB8-A5DD-03A358F51CB0}" destId="{57F02A47-01BB-4C05-861D-68717C8A5D68}" srcOrd="0" destOrd="0" presId="urn:microsoft.com/office/officeart/2005/8/layout/hierarchy2"/>
    <dgm:cxn modelId="{C094ACCA-AAAF-46E7-B3D4-4C0CF904062B}" type="presParOf" srcId="{57F02A47-01BB-4C05-861D-68717C8A5D68}" destId="{5D4A7C87-F835-4AE6-9682-87C438E29603}" srcOrd="0" destOrd="0" presId="urn:microsoft.com/office/officeart/2005/8/layout/hierarchy2"/>
    <dgm:cxn modelId="{F430E7EB-7502-45F3-9C74-A7745B54B4BD}" type="presParOf" srcId="{3E983B5E-E615-4CB8-A5DD-03A358F51CB0}" destId="{D94EE777-13A4-46FD-B076-7BEBAEBCADC7}" srcOrd="1" destOrd="0" presId="urn:microsoft.com/office/officeart/2005/8/layout/hierarchy2"/>
    <dgm:cxn modelId="{3108C418-63D9-41A9-84D2-CB12F2BF8664}" type="presParOf" srcId="{D94EE777-13A4-46FD-B076-7BEBAEBCADC7}" destId="{2DF547A1-3E6E-4889-9DED-2720C674D11C}" srcOrd="0" destOrd="0" presId="urn:microsoft.com/office/officeart/2005/8/layout/hierarchy2"/>
    <dgm:cxn modelId="{71AB351F-8001-4500-A3F6-B669F2030039}" type="presParOf" srcId="{D94EE777-13A4-46FD-B076-7BEBAEBCADC7}" destId="{F56D97E2-CF4C-4EB0-B6B8-F85F6B0C4F5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8EBB0-7AF5-4FFC-8D52-D25768AEB3B2}">
      <dsp:nvSpPr>
        <dsp:cNvPr id="0" name=""/>
        <dsp:cNvSpPr/>
      </dsp:nvSpPr>
      <dsp:spPr>
        <a:xfrm>
          <a:off x="2116" y="2482188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一、新進教師申請新帳號</a:t>
          </a:r>
          <a:endParaRPr lang="zh-TW" altLang="en-US" sz="2600" kern="1200" dirty="0"/>
        </a:p>
      </dsp:txBody>
      <dsp:txXfrm>
        <a:off x="33423" y="2513495"/>
        <a:ext cx="2075219" cy="1006302"/>
      </dsp:txXfrm>
    </dsp:sp>
    <dsp:sp modelId="{6A4F9851-A9E4-4BE1-B67F-049496D2381D}">
      <dsp:nvSpPr>
        <dsp:cNvPr id="0" name=""/>
        <dsp:cNvSpPr/>
      </dsp:nvSpPr>
      <dsp:spPr>
        <a:xfrm rot="18770822">
          <a:off x="1938782" y="2537922"/>
          <a:ext cx="1257468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257468" y="177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536079" y="2524240"/>
        <a:ext cx="62873" cy="62873"/>
      </dsp:txXfrm>
    </dsp:sp>
    <dsp:sp modelId="{D98AC3E8-6820-458A-93FF-1F3422C95A74}">
      <dsp:nvSpPr>
        <dsp:cNvPr id="0" name=""/>
        <dsp:cNvSpPr/>
      </dsp:nvSpPr>
      <dsp:spPr>
        <a:xfrm>
          <a:off x="2995083" y="1560248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註冊帳號步驟</a:t>
          </a:r>
          <a:endParaRPr lang="zh-TW" altLang="en-US" sz="2600" kern="1200" dirty="0"/>
        </a:p>
      </dsp:txBody>
      <dsp:txXfrm>
        <a:off x="3026390" y="1591555"/>
        <a:ext cx="2075219" cy="1006302"/>
      </dsp:txXfrm>
    </dsp:sp>
    <dsp:sp modelId="{BDF4C09C-01CB-487E-B50F-0B9FDE56975A}">
      <dsp:nvSpPr>
        <dsp:cNvPr id="0" name=""/>
        <dsp:cNvSpPr/>
      </dsp:nvSpPr>
      <dsp:spPr>
        <a:xfrm rot="19457599">
          <a:off x="5033933" y="1769638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534155" y="1761065"/>
        <a:ext cx="52654" cy="52654"/>
      </dsp:txXfrm>
    </dsp:sp>
    <dsp:sp modelId="{338E597C-A434-4902-86E2-402AC7739039}">
      <dsp:nvSpPr>
        <dsp:cNvPr id="0" name=""/>
        <dsp:cNvSpPr/>
      </dsp:nvSpPr>
      <dsp:spPr>
        <a:xfrm>
          <a:off x="5988050" y="945620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審核帳號</a:t>
          </a:r>
          <a:endParaRPr lang="zh-TW" altLang="en-US" sz="2600" kern="1200" dirty="0"/>
        </a:p>
      </dsp:txBody>
      <dsp:txXfrm>
        <a:off x="6019357" y="976927"/>
        <a:ext cx="2075219" cy="1006302"/>
      </dsp:txXfrm>
    </dsp:sp>
    <dsp:sp modelId="{38B2F868-FB95-42C6-9095-DC2365DFAA3B}">
      <dsp:nvSpPr>
        <dsp:cNvPr id="0" name=""/>
        <dsp:cNvSpPr/>
      </dsp:nvSpPr>
      <dsp:spPr>
        <a:xfrm rot="2142401">
          <a:off x="5033933" y="2384266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534155" y="2375692"/>
        <a:ext cx="52654" cy="52654"/>
      </dsp:txXfrm>
    </dsp:sp>
    <dsp:sp modelId="{D3199DCD-54A9-4E96-807A-3CB5F487DDF0}">
      <dsp:nvSpPr>
        <dsp:cNvPr id="0" name=""/>
        <dsp:cNvSpPr/>
      </dsp:nvSpPr>
      <dsp:spPr>
        <a:xfrm>
          <a:off x="5988050" y="2174875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無法審核</a:t>
          </a:r>
          <a:endParaRPr lang="zh-TW" altLang="en-US" sz="2600" kern="1200" dirty="0"/>
        </a:p>
      </dsp:txBody>
      <dsp:txXfrm>
        <a:off x="6019357" y="2206182"/>
        <a:ext cx="2075219" cy="1006302"/>
      </dsp:txXfrm>
    </dsp:sp>
    <dsp:sp modelId="{E30E0C42-DD98-430E-B2FF-CC74141321E3}">
      <dsp:nvSpPr>
        <dsp:cNvPr id="0" name=""/>
        <dsp:cNvSpPr/>
      </dsp:nvSpPr>
      <dsp:spPr>
        <a:xfrm rot="2829178">
          <a:off x="1938782" y="3459863"/>
          <a:ext cx="1257468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257468" y="177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536079" y="3446180"/>
        <a:ext cx="62873" cy="62873"/>
      </dsp:txXfrm>
    </dsp:sp>
    <dsp:sp modelId="{FB0DDCD4-2B04-4F22-AC1E-D936A3D18D32}">
      <dsp:nvSpPr>
        <dsp:cNvPr id="0" name=""/>
        <dsp:cNvSpPr/>
      </dsp:nvSpPr>
      <dsp:spPr>
        <a:xfrm>
          <a:off x="2995083" y="3404129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無法申請帳號</a:t>
          </a:r>
          <a:endParaRPr lang="zh-TW" altLang="en-US" sz="2600" kern="1200" dirty="0"/>
        </a:p>
      </dsp:txBody>
      <dsp:txXfrm>
        <a:off x="3026390" y="3435436"/>
        <a:ext cx="2075219" cy="1006302"/>
      </dsp:txXfrm>
    </dsp:sp>
    <dsp:sp modelId="{D8E88209-56F6-4025-823A-5B1853F955CE}">
      <dsp:nvSpPr>
        <dsp:cNvPr id="0" name=""/>
        <dsp:cNvSpPr/>
      </dsp:nvSpPr>
      <dsp:spPr>
        <a:xfrm>
          <a:off x="5132916" y="3920833"/>
          <a:ext cx="85513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55133" y="177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539105" y="3917209"/>
        <a:ext cx="42756" cy="42756"/>
      </dsp:txXfrm>
    </dsp:sp>
    <dsp:sp modelId="{CD509C2A-00DB-4BD3-8CE9-6606901769E6}">
      <dsp:nvSpPr>
        <dsp:cNvPr id="0" name=""/>
        <dsp:cNvSpPr/>
      </dsp:nvSpPr>
      <dsp:spPr>
        <a:xfrm>
          <a:off x="5988050" y="3404129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已離職教師</a:t>
          </a:r>
          <a:endParaRPr lang="en-US" altLang="zh-TW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回任</a:t>
          </a:r>
          <a:endParaRPr lang="zh-TW" altLang="en-US" sz="2600" kern="1200" dirty="0"/>
        </a:p>
      </dsp:txBody>
      <dsp:txXfrm>
        <a:off x="6019357" y="3435436"/>
        <a:ext cx="2075219" cy="1006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A1CDD-8E20-4B5D-A862-20790E73C59C}">
      <dsp:nvSpPr>
        <dsp:cNvPr id="0" name=""/>
        <dsp:cNvSpPr/>
      </dsp:nvSpPr>
      <dsp:spPr>
        <a:xfrm>
          <a:off x="8836" y="3174598"/>
          <a:ext cx="2359385" cy="923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二、忘記</a:t>
          </a:r>
          <a:r>
            <a:rPr lang="en-US" altLang="zh-TW" sz="1700" kern="1200" dirty="0" err="1" smtClean="0"/>
            <a:t>openid</a:t>
          </a:r>
          <a:r>
            <a:rPr lang="zh-TW" altLang="en-US" sz="1700" kern="1200" dirty="0" smtClean="0"/>
            <a:t>密碼</a:t>
          </a:r>
          <a:endParaRPr lang="zh-TW" altLang="en-US" sz="1700" kern="1200" dirty="0"/>
        </a:p>
      </dsp:txBody>
      <dsp:txXfrm>
        <a:off x="35880" y="3201642"/>
        <a:ext cx="2305297" cy="869263"/>
      </dsp:txXfrm>
    </dsp:sp>
    <dsp:sp modelId="{B973B219-A728-485D-A485-17850CA2ABF0}">
      <dsp:nvSpPr>
        <dsp:cNvPr id="0" name=""/>
        <dsp:cNvSpPr/>
      </dsp:nvSpPr>
      <dsp:spPr>
        <a:xfrm rot="17500715">
          <a:off x="1737722" y="2694824"/>
          <a:ext cx="1999681" cy="24653"/>
        </a:xfrm>
        <a:custGeom>
          <a:avLst/>
          <a:gdLst/>
          <a:ahLst/>
          <a:cxnLst/>
          <a:rect l="0" t="0" r="0" b="0"/>
          <a:pathLst>
            <a:path>
              <a:moveTo>
                <a:pt x="0" y="12326"/>
              </a:moveTo>
              <a:lnTo>
                <a:pt x="1999681" y="1232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/>
        </a:p>
      </dsp:txBody>
      <dsp:txXfrm>
        <a:off x="2687571" y="2657159"/>
        <a:ext cx="99984" cy="99984"/>
      </dsp:txXfrm>
    </dsp:sp>
    <dsp:sp modelId="{BB7138AA-4927-4B63-BA6B-31DA568BC806}">
      <dsp:nvSpPr>
        <dsp:cNvPr id="0" name=""/>
        <dsp:cNvSpPr/>
      </dsp:nvSpPr>
      <dsp:spPr>
        <a:xfrm>
          <a:off x="3106903" y="1316352"/>
          <a:ext cx="1846703" cy="923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1.</a:t>
          </a:r>
          <a:r>
            <a:rPr lang="zh-TW" altLang="en-US" sz="1700" kern="1200" dirty="0" smtClean="0"/>
            <a:t>突然無法登入</a:t>
          </a:r>
          <a:endParaRPr lang="zh-TW" altLang="en-US" sz="1700" kern="1200" dirty="0"/>
        </a:p>
      </dsp:txBody>
      <dsp:txXfrm>
        <a:off x="3133947" y="1343396"/>
        <a:ext cx="1792615" cy="869263"/>
      </dsp:txXfrm>
    </dsp:sp>
    <dsp:sp modelId="{2B863E30-C39C-49FA-861B-28F5C33439ED}">
      <dsp:nvSpPr>
        <dsp:cNvPr id="0" name=""/>
        <dsp:cNvSpPr/>
      </dsp:nvSpPr>
      <dsp:spPr>
        <a:xfrm rot="19457599">
          <a:off x="4868103" y="1500238"/>
          <a:ext cx="909689" cy="24653"/>
        </a:xfrm>
        <a:custGeom>
          <a:avLst/>
          <a:gdLst/>
          <a:ahLst/>
          <a:cxnLst/>
          <a:rect l="0" t="0" r="0" b="0"/>
          <a:pathLst>
            <a:path>
              <a:moveTo>
                <a:pt x="0" y="12326"/>
              </a:moveTo>
              <a:lnTo>
                <a:pt x="909689" y="1232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300206" y="1489822"/>
        <a:ext cx="45484" cy="45484"/>
      </dsp:txXfrm>
    </dsp:sp>
    <dsp:sp modelId="{4652B89B-8300-4DEB-AD7B-069BD2E46C4C}">
      <dsp:nvSpPr>
        <dsp:cNvPr id="0" name=""/>
        <dsp:cNvSpPr/>
      </dsp:nvSpPr>
      <dsp:spPr>
        <a:xfrm>
          <a:off x="5692289" y="785425"/>
          <a:ext cx="1846703" cy="923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試著登入教育局</a:t>
          </a:r>
          <a:endParaRPr lang="en-US" altLang="zh-TW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電子郵件</a:t>
          </a:r>
          <a:endParaRPr lang="zh-TW" altLang="en-US" sz="1700" kern="1200" dirty="0"/>
        </a:p>
      </dsp:txBody>
      <dsp:txXfrm>
        <a:off x="5719333" y="812469"/>
        <a:ext cx="1792615" cy="869263"/>
      </dsp:txXfrm>
    </dsp:sp>
    <dsp:sp modelId="{3ECD9D04-E608-49CF-9493-9537095F372D}">
      <dsp:nvSpPr>
        <dsp:cNvPr id="0" name=""/>
        <dsp:cNvSpPr/>
      </dsp:nvSpPr>
      <dsp:spPr>
        <a:xfrm>
          <a:off x="7538993" y="1234774"/>
          <a:ext cx="738681" cy="24653"/>
        </a:xfrm>
        <a:custGeom>
          <a:avLst/>
          <a:gdLst/>
          <a:ahLst/>
          <a:cxnLst/>
          <a:rect l="0" t="0" r="0" b="0"/>
          <a:pathLst>
            <a:path>
              <a:moveTo>
                <a:pt x="0" y="12326"/>
              </a:moveTo>
              <a:lnTo>
                <a:pt x="738681" y="1232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889866" y="1228634"/>
        <a:ext cx="36934" cy="36934"/>
      </dsp:txXfrm>
    </dsp:sp>
    <dsp:sp modelId="{BF74FA2E-F289-4468-BA8C-414BD24639C5}">
      <dsp:nvSpPr>
        <dsp:cNvPr id="0" name=""/>
        <dsp:cNvSpPr/>
      </dsp:nvSpPr>
      <dsp:spPr>
        <a:xfrm>
          <a:off x="8277674" y="785425"/>
          <a:ext cx="1846703" cy="923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無法登入</a:t>
          </a:r>
          <a:endParaRPr lang="en-US" altLang="zh-TW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請至</a:t>
          </a:r>
          <a:r>
            <a:rPr lang="en-US" altLang="zh-TW" sz="1700" kern="1200" dirty="0" smtClean="0"/>
            <a:t>2</a:t>
          </a:r>
          <a:r>
            <a:rPr lang="zh-TW" altLang="en-US" sz="1700" kern="1200" dirty="0" smtClean="0"/>
            <a:t>、</a:t>
          </a:r>
          <a:r>
            <a:rPr lang="en-US" altLang="zh-TW" sz="1700" kern="1200" dirty="0" smtClean="0"/>
            <a:t>3</a:t>
          </a:r>
          <a:r>
            <a:rPr lang="zh-TW" altLang="en-US" sz="1700" kern="1200" dirty="0" smtClean="0"/>
            <a:t>步驟</a:t>
          </a:r>
          <a:endParaRPr lang="zh-TW" altLang="en-US" sz="1700" kern="1200" dirty="0"/>
        </a:p>
      </dsp:txBody>
      <dsp:txXfrm>
        <a:off x="8304718" y="812469"/>
        <a:ext cx="1792615" cy="869263"/>
      </dsp:txXfrm>
    </dsp:sp>
    <dsp:sp modelId="{DB4B547D-E0BA-4A97-955A-B82CB2A7929C}">
      <dsp:nvSpPr>
        <dsp:cNvPr id="0" name=""/>
        <dsp:cNvSpPr/>
      </dsp:nvSpPr>
      <dsp:spPr>
        <a:xfrm rot="2142401">
          <a:off x="4868103" y="2031165"/>
          <a:ext cx="909689" cy="24653"/>
        </a:xfrm>
        <a:custGeom>
          <a:avLst/>
          <a:gdLst/>
          <a:ahLst/>
          <a:cxnLst/>
          <a:rect l="0" t="0" r="0" b="0"/>
          <a:pathLst>
            <a:path>
              <a:moveTo>
                <a:pt x="0" y="12326"/>
              </a:moveTo>
              <a:lnTo>
                <a:pt x="909689" y="1232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300206" y="2020749"/>
        <a:ext cx="45484" cy="45484"/>
      </dsp:txXfrm>
    </dsp:sp>
    <dsp:sp modelId="{707910DA-252F-48D0-8140-BDFEEA06A179}">
      <dsp:nvSpPr>
        <dsp:cNvPr id="0" name=""/>
        <dsp:cNvSpPr/>
      </dsp:nvSpPr>
      <dsp:spPr>
        <a:xfrm>
          <a:off x="5692289" y="1847279"/>
          <a:ext cx="1846703" cy="923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可能是密碼被破解</a:t>
          </a:r>
          <a:endParaRPr lang="en-US" altLang="zh-TW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系統自動更改密碼</a:t>
          </a:r>
          <a:endParaRPr lang="zh-TW" altLang="en-US" sz="1700" kern="1200" dirty="0"/>
        </a:p>
      </dsp:txBody>
      <dsp:txXfrm>
        <a:off x="5719333" y="1874323"/>
        <a:ext cx="1792615" cy="869263"/>
      </dsp:txXfrm>
    </dsp:sp>
    <dsp:sp modelId="{49D06DC3-11F3-4B98-86FC-0ADD78C5BA7D}">
      <dsp:nvSpPr>
        <dsp:cNvPr id="0" name=""/>
        <dsp:cNvSpPr/>
      </dsp:nvSpPr>
      <dsp:spPr>
        <a:xfrm>
          <a:off x="7538993" y="2296629"/>
          <a:ext cx="738681" cy="24653"/>
        </a:xfrm>
        <a:custGeom>
          <a:avLst/>
          <a:gdLst/>
          <a:ahLst/>
          <a:cxnLst/>
          <a:rect l="0" t="0" r="0" b="0"/>
          <a:pathLst>
            <a:path>
              <a:moveTo>
                <a:pt x="0" y="12326"/>
              </a:moveTo>
              <a:lnTo>
                <a:pt x="738681" y="1232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889866" y="2290488"/>
        <a:ext cx="36934" cy="36934"/>
      </dsp:txXfrm>
    </dsp:sp>
    <dsp:sp modelId="{3EA8FE18-5950-40F0-96B8-EE08D65D7076}">
      <dsp:nvSpPr>
        <dsp:cNvPr id="0" name=""/>
        <dsp:cNvSpPr/>
      </dsp:nvSpPr>
      <dsp:spPr>
        <a:xfrm>
          <a:off x="8277674" y="1847279"/>
          <a:ext cx="1846703" cy="923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請至</a:t>
          </a:r>
          <a:r>
            <a:rPr lang="en-US" altLang="zh-TW" sz="1700" kern="1200" dirty="0" smtClean="0"/>
            <a:t>2</a:t>
          </a:r>
          <a:r>
            <a:rPr lang="zh-TW" altLang="en-US" sz="1700" kern="1200" dirty="0" smtClean="0"/>
            <a:t>、</a:t>
          </a:r>
          <a:r>
            <a:rPr lang="en-US" altLang="zh-TW" sz="1700" kern="1200" dirty="0" smtClean="0"/>
            <a:t>3</a:t>
          </a:r>
          <a:r>
            <a:rPr lang="zh-TW" altLang="en-US" sz="1700" kern="1200" dirty="0" smtClean="0"/>
            <a:t>步驟</a:t>
          </a:r>
          <a:endParaRPr lang="zh-TW" altLang="en-US" sz="1700" kern="1200" dirty="0"/>
        </a:p>
      </dsp:txBody>
      <dsp:txXfrm>
        <a:off x="8304718" y="1874323"/>
        <a:ext cx="1792615" cy="869263"/>
      </dsp:txXfrm>
    </dsp:sp>
    <dsp:sp modelId="{A65ADF2A-1E4F-495D-A449-6A8E5DEEDBBF}">
      <dsp:nvSpPr>
        <dsp:cNvPr id="0" name=""/>
        <dsp:cNvSpPr/>
      </dsp:nvSpPr>
      <dsp:spPr>
        <a:xfrm rot="1186030">
          <a:off x="2345096" y="3756679"/>
          <a:ext cx="784933" cy="24653"/>
        </a:xfrm>
        <a:custGeom>
          <a:avLst/>
          <a:gdLst/>
          <a:ahLst/>
          <a:cxnLst/>
          <a:rect l="0" t="0" r="0" b="0"/>
          <a:pathLst>
            <a:path>
              <a:moveTo>
                <a:pt x="0" y="12326"/>
              </a:moveTo>
              <a:lnTo>
                <a:pt x="784933" y="1232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717939" y="3749382"/>
        <a:ext cx="39246" cy="39246"/>
      </dsp:txXfrm>
    </dsp:sp>
    <dsp:sp modelId="{8E71746D-7735-4C20-8B15-F34C4EB813A3}">
      <dsp:nvSpPr>
        <dsp:cNvPr id="0" name=""/>
        <dsp:cNvSpPr/>
      </dsp:nvSpPr>
      <dsp:spPr>
        <a:xfrm>
          <a:off x="3106903" y="3440061"/>
          <a:ext cx="1846703" cy="923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2.</a:t>
          </a:r>
          <a:r>
            <a:rPr lang="zh-TW" altLang="en-US" sz="1700" kern="1200" dirty="0" smtClean="0"/>
            <a:t>忘記</a:t>
          </a:r>
          <a:endParaRPr lang="en-US" altLang="zh-TW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電子郵件密碼</a:t>
          </a:r>
          <a:endParaRPr lang="zh-TW" altLang="en-US" sz="1700" kern="1200" dirty="0"/>
        </a:p>
      </dsp:txBody>
      <dsp:txXfrm>
        <a:off x="3133947" y="3467105"/>
        <a:ext cx="1792615" cy="869263"/>
      </dsp:txXfrm>
    </dsp:sp>
    <dsp:sp modelId="{F0A76E5B-1C4F-4E8C-A21F-32F001A89E21}">
      <dsp:nvSpPr>
        <dsp:cNvPr id="0" name=""/>
        <dsp:cNvSpPr/>
      </dsp:nvSpPr>
      <dsp:spPr>
        <a:xfrm rot="19457599">
          <a:off x="4868103" y="3623947"/>
          <a:ext cx="909689" cy="24653"/>
        </a:xfrm>
        <a:custGeom>
          <a:avLst/>
          <a:gdLst/>
          <a:ahLst/>
          <a:cxnLst/>
          <a:rect l="0" t="0" r="0" b="0"/>
          <a:pathLst>
            <a:path>
              <a:moveTo>
                <a:pt x="0" y="12326"/>
              </a:moveTo>
              <a:lnTo>
                <a:pt x="909689" y="1232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300206" y="3613531"/>
        <a:ext cx="45484" cy="45484"/>
      </dsp:txXfrm>
    </dsp:sp>
    <dsp:sp modelId="{24CC11F4-E064-4068-9CA1-56EBE73FF79E}">
      <dsp:nvSpPr>
        <dsp:cNvPr id="0" name=""/>
        <dsp:cNvSpPr/>
      </dsp:nvSpPr>
      <dsp:spPr>
        <a:xfrm>
          <a:off x="5692289" y="2909134"/>
          <a:ext cx="1846703" cy="923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至備用信箱</a:t>
          </a:r>
          <a:endParaRPr lang="en-US" altLang="zh-TW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收取新密碼</a:t>
          </a:r>
          <a:endParaRPr lang="zh-TW" altLang="en-US" sz="1700" kern="1200" dirty="0"/>
        </a:p>
      </dsp:txBody>
      <dsp:txXfrm>
        <a:off x="5719333" y="2936178"/>
        <a:ext cx="1792615" cy="869263"/>
      </dsp:txXfrm>
    </dsp:sp>
    <dsp:sp modelId="{4E17F532-F4F8-4349-9809-D1F207C2562E}">
      <dsp:nvSpPr>
        <dsp:cNvPr id="0" name=""/>
        <dsp:cNvSpPr/>
      </dsp:nvSpPr>
      <dsp:spPr>
        <a:xfrm>
          <a:off x="7538993" y="3358483"/>
          <a:ext cx="738681" cy="24653"/>
        </a:xfrm>
        <a:custGeom>
          <a:avLst/>
          <a:gdLst/>
          <a:ahLst/>
          <a:cxnLst/>
          <a:rect l="0" t="0" r="0" b="0"/>
          <a:pathLst>
            <a:path>
              <a:moveTo>
                <a:pt x="0" y="12326"/>
              </a:moveTo>
              <a:lnTo>
                <a:pt x="738681" y="1232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889866" y="3352343"/>
        <a:ext cx="36934" cy="36934"/>
      </dsp:txXfrm>
    </dsp:sp>
    <dsp:sp modelId="{4201DA16-52E8-45DF-84C4-1BB0763F76A1}">
      <dsp:nvSpPr>
        <dsp:cNvPr id="0" name=""/>
        <dsp:cNvSpPr/>
      </dsp:nvSpPr>
      <dsp:spPr>
        <a:xfrm>
          <a:off x="8277674" y="2909134"/>
          <a:ext cx="1846703" cy="923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登入教育局電子</a:t>
          </a:r>
          <a:endParaRPr lang="en-US" altLang="zh-TW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郵件更改密碼</a:t>
          </a:r>
          <a:endParaRPr lang="zh-TW" altLang="en-US" sz="1700" kern="1200" dirty="0"/>
        </a:p>
      </dsp:txBody>
      <dsp:txXfrm>
        <a:off x="8304718" y="2936178"/>
        <a:ext cx="1792615" cy="869263"/>
      </dsp:txXfrm>
    </dsp:sp>
    <dsp:sp modelId="{BF836A60-3187-4695-A0BB-A7FBC172B0F4}">
      <dsp:nvSpPr>
        <dsp:cNvPr id="0" name=""/>
        <dsp:cNvSpPr/>
      </dsp:nvSpPr>
      <dsp:spPr>
        <a:xfrm rot="2142401">
          <a:off x="4868103" y="4154874"/>
          <a:ext cx="909689" cy="24653"/>
        </a:xfrm>
        <a:custGeom>
          <a:avLst/>
          <a:gdLst/>
          <a:ahLst/>
          <a:cxnLst/>
          <a:rect l="0" t="0" r="0" b="0"/>
          <a:pathLst>
            <a:path>
              <a:moveTo>
                <a:pt x="0" y="12326"/>
              </a:moveTo>
              <a:lnTo>
                <a:pt x="909689" y="1232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300206" y="4144459"/>
        <a:ext cx="45484" cy="45484"/>
      </dsp:txXfrm>
    </dsp:sp>
    <dsp:sp modelId="{58A09D7E-606F-4126-8F12-D77F2D6A4953}">
      <dsp:nvSpPr>
        <dsp:cNvPr id="0" name=""/>
        <dsp:cNvSpPr/>
      </dsp:nvSpPr>
      <dsp:spPr>
        <a:xfrm>
          <a:off x="5692289" y="3970989"/>
          <a:ext cx="1846703" cy="923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無法收到密碼</a:t>
          </a:r>
          <a:endParaRPr lang="en-US" altLang="zh-TW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備用信箱錯誤</a:t>
          </a:r>
          <a:endParaRPr lang="zh-TW" altLang="en-US" sz="1700" kern="1200" dirty="0"/>
        </a:p>
      </dsp:txBody>
      <dsp:txXfrm>
        <a:off x="5719333" y="3998033"/>
        <a:ext cx="1792615" cy="869263"/>
      </dsp:txXfrm>
    </dsp:sp>
    <dsp:sp modelId="{93FC4B5A-DA05-4026-BD10-6C995EA2AE8F}">
      <dsp:nvSpPr>
        <dsp:cNvPr id="0" name=""/>
        <dsp:cNvSpPr/>
      </dsp:nvSpPr>
      <dsp:spPr>
        <a:xfrm>
          <a:off x="7538993" y="4420338"/>
          <a:ext cx="738681" cy="24653"/>
        </a:xfrm>
        <a:custGeom>
          <a:avLst/>
          <a:gdLst/>
          <a:ahLst/>
          <a:cxnLst/>
          <a:rect l="0" t="0" r="0" b="0"/>
          <a:pathLst>
            <a:path>
              <a:moveTo>
                <a:pt x="0" y="12326"/>
              </a:moveTo>
              <a:lnTo>
                <a:pt x="738681" y="1232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889866" y="4414198"/>
        <a:ext cx="36934" cy="36934"/>
      </dsp:txXfrm>
    </dsp:sp>
    <dsp:sp modelId="{1BBA2245-8DC2-4359-9DE9-2A57C0B05F36}">
      <dsp:nvSpPr>
        <dsp:cNvPr id="0" name=""/>
        <dsp:cNvSpPr/>
      </dsp:nvSpPr>
      <dsp:spPr>
        <a:xfrm>
          <a:off x="8277674" y="3970989"/>
          <a:ext cx="1846703" cy="923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人事主任協助</a:t>
          </a:r>
          <a:endParaRPr lang="en-US" altLang="zh-TW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修改備用信箱</a:t>
          </a:r>
          <a:endParaRPr lang="zh-TW" altLang="en-US" sz="1700" kern="1200" dirty="0"/>
        </a:p>
      </dsp:txBody>
      <dsp:txXfrm>
        <a:off x="8304718" y="3998033"/>
        <a:ext cx="1792615" cy="869263"/>
      </dsp:txXfrm>
    </dsp:sp>
    <dsp:sp modelId="{63203EC5-CF85-4D74-9ADF-2BDBED000BF6}">
      <dsp:nvSpPr>
        <dsp:cNvPr id="0" name=""/>
        <dsp:cNvSpPr/>
      </dsp:nvSpPr>
      <dsp:spPr>
        <a:xfrm rot="4099285">
          <a:off x="1737722" y="4553070"/>
          <a:ext cx="1999681" cy="24653"/>
        </a:xfrm>
        <a:custGeom>
          <a:avLst/>
          <a:gdLst/>
          <a:ahLst/>
          <a:cxnLst/>
          <a:rect l="0" t="0" r="0" b="0"/>
          <a:pathLst>
            <a:path>
              <a:moveTo>
                <a:pt x="0" y="12326"/>
              </a:moveTo>
              <a:lnTo>
                <a:pt x="1999681" y="1232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/>
        </a:p>
      </dsp:txBody>
      <dsp:txXfrm>
        <a:off x="2687571" y="4515404"/>
        <a:ext cx="99984" cy="99984"/>
      </dsp:txXfrm>
    </dsp:sp>
    <dsp:sp modelId="{54C4A1A9-00EA-4319-8DE9-B1652F013226}">
      <dsp:nvSpPr>
        <dsp:cNvPr id="0" name=""/>
        <dsp:cNvSpPr/>
      </dsp:nvSpPr>
      <dsp:spPr>
        <a:xfrm>
          <a:off x="3106903" y="5032843"/>
          <a:ext cx="1846703" cy="923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kern="1200" dirty="0" smtClean="0"/>
            <a:t>3.</a:t>
          </a:r>
          <a:r>
            <a:rPr lang="zh-TW" altLang="en-US" sz="1700" kern="1200" dirty="0" smtClean="0"/>
            <a:t>人事主任協助</a:t>
          </a:r>
          <a:endParaRPr lang="en-US" altLang="zh-TW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重設電子郵件密碼</a:t>
          </a:r>
          <a:endParaRPr lang="zh-TW" altLang="en-US" sz="1700" kern="1200" dirty="0"/>
        </a:p>
      </dsp:txBody>
      <dsp:txXfrm>
        <a:off x="3133947" y="5059887"/>
        <a:ext cx="1792615" cy="869263"/>
      </dsp:txXfrm>
    </dsp:sp>
    <dsp:sp modelId="{5E02A5AC-B0EE-4CDA-9583-B1C938D6289D}">
      <dsp:nvSpPr>
        <dsp:cNvPr id="0" name=""/>
        <dsp:cNvSpPr/>
      </dsp:nvSpPr>
      <dsp:spPr>
        <a:xfrm>
          <a:off x="4953607" y="5482193"/>
          <a:ext cx="738681" cy="24653"/>
        </a:xfrm>
        <a:custGeom>
          <a:avLst/>
          <a:gdLst/>
          <a:ahLst/>
          <a:cxnLst/>
          <a:rect l="0" t="0" r="0" b="0"/>
          <a:pathLst>
            <a:path>
              <a:moveTo>
                <a:pt x="0" y="12326"/>
              </a:moveTo>
              <a:lnTo>
                <a:pt x="738681" y="1232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304481" y="5476052"/>
        <a:ext cx="36934" cy="36934"/>
      </dsp:txXfrm>
    </dsp:sp>
    <dsp:sp modelId="{FEEF0ED2-7444-47A3-840A-4A9CA131D8CC}">
      <dsp:nvSpPr>
        <dsp:cNvPr id="0" name=""/>
        <dsp:cNvSpPr/>
      </dsp:nvSpPr>
      <dsp:spPr>
        <a:xfrm>
          <a:off x="5692289" y="5032843"/>
          <a:ext cx="1846703" cy="923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選人、瀏覽、</a:t>
          </a:r>
          <a:endParaRPr lang="en-US" altLang="zh-TW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產生新密碼</a:t>
          </a:r>
          <a:endParaRPr lang="zh-TW" altLang="en-US" sz="1700" kern="1200" dirty="0"/>
        </a:p>
      </dsp:txBody>
      <dsp:txXfrm>
        <a:off x="5719333" y="5059887"/>
        <a:ext cx="1792615" cy="869263"/>
      </dsp:txXfrm>
    </dsp:sp>
    <dsp:sp modelId="{A396EE86-A6AB-4C8B-9B5E-818698DFCD04}">
      <dsp:nvSpPr>
        <dsp:cNvPr id="0" name=""/>
        <dsp:cNvSpPr/>
      </dsp:nvSpPr>
      <dsp:spPr>
        <a:xfrm>
          <a:off x="7538993" y="5482193"/>
          <a:ext cx="738681" cy="24653"/>
        </a:xfrm>
        <a:custGeom>
          <a:avLst/>
          <a:gdLst/>
          <a:ahLst/>
          <a:cxnLst/>
          <a:rect l="0" t="0" r="0" b="0"/>
          <a:pathLst>
            <a:path>
              <a:moveTo>
                <a:pt x="0" y="12326"/>
              </a:moveTo>
              <a:lnTo>
                <a:pt x="738681" y="1232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889866" y="5476052"/>
        <a:ext cx="36934" cy="36934"/>
      </dsp:txXfrm>
    </dsp:sp>
    <dsp:sp modelId="{AE29AA77-0EEA-452D-8AE1-6CFF56172374}">
      <dsp:nvSpPr>
        <dsp:cNvPr id="0" name=""/>
        <dsp:cNvSpPr/>
      </dsp:nvSpPr>
      <dsp:spPr>
        <a:xfrm>
          <a:off x="8277674" y="5032843"/>
          <a:ext cx="1846703" cy="923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登入教育局電子</a:t>
          </a:r>
          <a:endParaRPr lang="en-US" altLang="zh-TW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郵件更改密碼</a:t>
          </a:r>
          <a:endParaRPr lang="zh-TW" altLang="en-US" sz="1700" kern="1200" dirty="0"/>
        </a:p>
      </dsp:txBody>
      <dsp:txXfrm>
        <a:off x="8304718" y="5059887"/>
        <a:ext cx="1792615" cy="8692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0568A-37EC-4A74-A44D-BDCF40658F27}">
      <dsp:nvSpPr>
        <dsp:cNvPr id="0" name=""/>
        <dsp:cNvSpPr/>
      </dsp:nvSpPr>
      <dsp:spPr>
        <a:xfrm>
          <a:off x="1340" y="2817740"/>
          <a:ext cx="2589365" cy="1294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三、線上填報</a:t>
          </a:r>
          <a:endParaRPr lang="en-US" altLang="zh-TW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系統無法使用</a:t>
          </a:r>
          <a:endParaRPr lang="zh-TW" altLang="en-US" sz="2600" kern="1200" dirty="0"/>
        </a:p>
      </dsp:txBody>
      <dsp:txXfrm>
        <a:off x="39260" y="2855660"/>
        <a:ext cx="2513525" cy="1218842"/>
      </dsp:txXfrm>
    </dsp:sp>
    <dsp:sp modelId="{6AE65CA0-8993-4D46-8EED-5D94CB188843}">
      <dsp:nvSpPr>
        <dsp:cNvPr id="0" name=""/>
        <dsp:cNvSpPr/>
      </dsp:nvSpPr>
      <dsp:spPr>
        <a:xfrm rot="18902795">
          <a:off x="2376790" y="2929702"/>
          <a:ext cx="1463576" cy="36694"/>
        </a:xfrm>
        <a:custGeom>
          <a:avLst/>
          <a:gdLst/>
          <a:ahLst/>
          <a:cxnLst/>
          <a:rect l="0" t="0" r="0" b="0"/>
          <a:pathLst>
            <a:path>
              <a:moveTo>
                <a:pt x="0" y="18347"/>
              </a:moveTo>
              <a:lnTo>
                <a:pt x="1463576" y="183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071989" y="2911460"/>
        <a:ext cx="73178" cy="73178"/>
      </dsp:txXfrm>
    </dsp:sp>
    <dsp:sp modelId="{3B2B9318-9DEE-4CC9-A2F6-E1F223ED6051}">
      <dsp:nvSpPr>
        <dsp:cNvPr id="0" name=""/>
        <dsp:cNvSpPr/>
      </dsp:nvSpPr>
      <dsp:spPr>
        <a:xfrm>
          <a:off x="3626451" y="1783677"/>
          <a:ext cx="2589365" cy="1294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kern="1200" dirty="0" smtClean="0"/>
            <a:t>1.</a:t>
          </a:r>
          <a:r>
            <a:rPr lang="zh-TW" altLang="en-US" sz="2600" kern="1200" dirty="0" smtClean="0"/>
            <a:t>可以登入</a:t>
          </a:r>
          <a:endParaRPr lang="zh-TW" altLang="en-US" sz="2600" kern="1200" dirty="0"/>
        </a:p>
      </dsp:txBody>
      <dsp:txXfrm>
        <a:off x="3664371" y="1821597"/>
        <a:ext cx="2513525" cy="1218842"/>
      </dsp:txXfrm>
    </dsp:sp>
    <dsp:sp modelId="{BC5AF684-6C3C-40B8-BAB8-A4A4534F03C6}">
      <dsp:nvSpPr>
        <dsp:cNvPr id="0" name=""/>
        <dsp:cNvSpPr/>
      </dsp:nvSpPr>
      <dsp:spPr>
        <a:xfrm>
          <a:off x="6215817" y="2412671"/>
          <a:ext cx="1035746" cy="36694"/>
        </a:xfrm>
        <a:custGeom>
          <a:avLst/>
          <a:gdLst/>
          <a:ahLst/>
          <a:cxnLst/>
          <a:rect l="0" t="0" r="0" b="0"/>
          <a:pathLst>
            <a:path>
              <a:moveTo>
                <a:pt x="0" y="18347"/>
              </a:moveTo>
              <a:lnTo>
                <a:pt x="1035746" y="1834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707796" y="2405124"/>
        <a:ext cx="51787" cy="51787"/>
      </dsp:txXfrm>
    </dsp:sp>
    <dsp:sp modelId="{029B7746-6381-4079-ABFB-B80531ECD097}">
      <dsp:nvSpPr>
        <dsp:cNvPr id="0" name=""/>
        <dsp:cNvSpPr/>
      </dsp:nvSpPr>
      <dsp:spPr>
        <a:xfrm>
          <a:off x="7251563" y="1204436"/>
          <a:ext cx="2589365" cy="2453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檢查行政職務</a:t>
          </a:r>
          <a:endParaRPr lang="en-US" altLang="zh-TW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增刪行政職務</a:t>
          </a:r>
          <a:endParaRPr lang="en-US" altLang="zh-TW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指定行政職務</a:t>
          </a:r>
          <a:endParaRPr lang="en-US" altLang="zh-TW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角色管理</a:t>
          </a:r>
          <a:r>
            <a:rPr lang="en-US" altLang="zh-TW" sz="2600" kern="1200" dirty="0" smtClean="0"/>
            <a:t>-</a:t>
          </a:r>
          <a:r>
            <a:rPr lang="zh-TW" altLang="en-US" sz="2600" kern="1200" dirty="0" smtClean="0"/>
            <a:t>指定</a:t>
          </a:r>
          <a:endParaRPr lang="en-US" altLang="zh-TW" sz="2600" kern="1200" dirty="0" smtClean="0"/>
        </a:p>
      </dsp:txBody>
      <dsp:txXfrm>
        <a:off x="7323414" y="1276287"/>
        <a:ext cx="2445663" cy="2309462"/>
      </dsp:txXfrm>
    </dsp:sp>
    <dsp:sp modelId="{4092A867-F110-4046-A9E1-7B56134E7408}">
      <dsp:nvSpPr>
        <dsp:cNvPr id="0" name=""/>
        <dsp:cNvSpPr/>
      </dsp:nvSpPr>
      <dsp:spPr>
        <a:xfrm rot="2697205">
          <a:off x="2376790" y="3963765"/>
          <a:ext cx="1463576" cy="36694"/>
        </a:xfrm>
        <a:custGeom>
          <a:avLst/>
          <a:gdLst/>
          <a:ahLst/>
          <a:cxnLst/>
          <a:rect l="0" t="0" r="0" b="0"/>
          <a:pathLst>
            <a:path>
              <a:moveTo>
                <a:pt x="0" y="18347"/>
              </a:moveTo>
              <a:lnTo>
                <a:pt x="1463576" y="1834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071989" y="3945523"/>
        <a:ext cx="73178" cy="73178"/>
      </dsp:txXfrm>
    </dsp:sp>
    <dsp:sp modelId="{89272FF0-91A0-47AD-8434-704E8AB66FB9}">
      <dsp:nvSpPr>
        <dsp:cNvPr id="0" name=""/>
        <dsp:cNvSpPr/>
      </dsp:nvSpPr>
      <dsp:spPr>
        <a:xfrm>
          <a:off x="3626451" y="3851803"/>
          <a:ext cx="2589365" cy="1294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kern="1200" dirty="0" smtClean="0"/>
            <a:t>2.</a:t>
          </a:r>
          <a:r>
            <a:rPr lang="zh-TW" altLang="en-US" sz="2600" kern="1200" dirty="0" smtClean="0"/>
            <a:t>無法登入</a:t>
          </a:r>
          <a:endParaRPr lang="zh-TW" altLang="en-US" sz="2600" kern="1200" dirty="0"/>
        </a:p>
      </dsp:txBody>
      <dsp:txXfrm>
        <a:off x="3664371" y="3889723"/>
        <a:ext cx="2513525" cy="1218842"/>
      </dsp:txXfrm>
    </dsp:sp>
    <dsp:sp modelId="{3E6C753C-B854-4CDE-BB4F-B88CB44CDB31}">
      <dsp:nvSpPr>
        <dsp:cNvPr id="0" name=""/>
        <dsp:cNvSpPr/>
      </dsp:nvSpPr>
      <dsp:spPr>
        <a:xfrm>
          <a:off x="6215817" y="4480797"/>
          <a:ext cx="1035746" cy="36694"/>
        </a:xfrm>
        <a:custGeom>
          <a:avLst/>
          <a:gdLst/>
          <a:ahLst/>
          <a:cxnLst/>
          <a:rect l="0" t="0" r="0" b="0"/>
          <a:pathLst>
            <a:path>
              <a:moveTo>
                <a:pt x="0" y="18347"/>
              </a:moveTo>
              <a:lnTo>
                <a:pt x="1035746" y="1834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707796" y="4473250"/>
        <a:ext cx="51787" cy="51787"/>
      </dsp:txXfrm>
    </dsp:sp>
    <dsp:sp modelId="{69159E8D-4369-471F-8442-F907E135EDC9}">
      <dsp:nvSpPr>
        <dsp:cNvPr id="0" name=""/>
        <dsp:cNvSpPr/>
      </dsp:nvSpPr>
      <dsp:spPr>
        <a:xfrm>
          <a:off x="7251563" y="3851803"/>
          <a:ext cx="2589365" cy="1294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先確認是否可以登入電子郵件</a:t>
          </a:r>
          <a:endParaRPr lang="zh-TW" altLang="en-US" sz="2600" kern="1200" dirty="0"/>
        </a:p>
      </dsp:txBody>
      <dsp:txXfrm>
        <a:off x="7289483" y="3889723"/>
        <a:ext cx="2513525" cy="12188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4D95D-8871-4246-8451-F800C4BC28DF}">
      <dsp:nvSpPr>
        <dsp:cNvPr id="0" name=""/>
        <dsp:cNvSpPr/>
      </dsp:nvSpPr>
      <dsp:spPr>
        <a:xfrm>
          <a:off x="1418" y="2418120"/>
          <a:ext cx="2597102" cy="1298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四、收到線上陳報名冊公文</a:t>
          </a:r>
          <a:endParaRPr lang="zh-TW" altLang="en-US" sz="3200" kern="1200" dirty="0"/>
        </a:p>
      </dsp:txBody>
      <dsp:txXfrm>
        <a:off x="39451" y="2456153"/>
        <a:ext cx="2521036" cy="1222485"/>
      </dsp:txXfrm>
    </dsp:sp>
    <dsp:sp modelId="{08596897-9597-4D4D-84EA-C1F9E6EEAA97}">
      <dsp:nvSpPr>
        <dsp:cNvPr id="0" name=""/>
        <dsp:cNvSpPr/>
      </dsp:nvSpPr>
      <dsp:spPr>
        <a:xfrm rot="17692822">
          <a:off x="1883356" y="1928345"/>
          <a:ext cx="2469168" cy="38100"/>
        </a:xfrm>
        <a:custGeom>
          <a:avLst/>
          <a:gdLst/>
          <a:ahLst/>
          <a:cxnLst/>
          <a:rect l="0" t="0" r="0" b="0"/>
          <a:pathLst>
            <a:path>
              <a:moveTo>
                <a:pt x="0" y="19050"/>
              </a:moveTo>
              <a:lnTo>
                <a:pt x="2469168" y="190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3056211" y="1885666"/>
        <a:ext cx="123458" cy="123458"/>
      </dsp:txXfrm>
    </dsp:sp>
    <dsp:sp modelId="{4B74C79F-86A0-4ACC-A070-FC4C45F56240}">
      <dsp:nvSpPr>
        <dsp:cNvPr id="0" name=""/>
        <dsp:cNvSpPr/>
      </dsp:nvSpPr>
      <dsp:spPr>
        <a:xfrm>
          <a:off x="3637361" y="178120"/>
          <a:ext cx="2597102" cy="1298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/>
            <a:t>1.</a:t>
          </a:r>
          <a:r>
            <a:rPr lang="zh-TW" altLang="en-US" sz="3200" kern="1200" dirty="0" smtClean="0"/>
            <a:t>帳號清查</a:t>
          </a:r>
          <a:endParaRPr lang="zh-TW" altLang="en-US" sz="3200" kern="1200" dirty="0"/>
        </a:p>
      </dsp:txBody>
      <dsp:txXfrm>
        <a:off x="3675394" y="216153"/>
        <a:ext cx="2521036" cy="1222485"/>
      </dsp:txXfrm>
    </dsp:sp>
    <dsp:sp modelId="{73A705A4-6C19-411D-B68A-F745C6F117E1}">
      <dsp:nvSpPr>
        <dsp:cNvPr id="0" name=""/>
        <dsp:cNvSpPr/>
      </dsp:nvSpPr>
      <dsp:spPr>
        <a:xfrm>
          <a:off x="6234463" y="808345"/>
          <a:ext cx="1038840" cy="38100"/>
        </a:xfrm>
        <a:custGeom>
          <a:avLst/>
          <a:gdLst/>
          <a:ahLst/>
          <a:cxnLst/>
          <a:rect l="0" t="0" r="0" b="0"/>
          <a:pathLst>
            <a:path>
              <a:moveTo>
                <a:pt x="0" y="19050"/>
              </a:moveTo>
              <a:lnTo>
                <a:pt x="1038840" y="1905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727913" y="801424"/>
        <a:ext cx="51942" cy="51942"/>
      </dsp:txXfrm>
    </dsp:sp>
    <dsp:sp modelId="{260D9182-8A5D-48F4-B6AC-07B63FCA9584}">
      <dsp:nvSpPr>
        <dsp:cNvPr id="0" name=""/>
        <dsp:cNvSpPr/>
      </dsp:nvSpPr>
      <dsp:spPr>
        <a:xfrm>
          <a:off x="7273304" y="178120"/>
          <a:ext cx="2597102" cy="1298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審核</a:t>
          </a:r>
          <a:endParaRPr lang="en-US" altLang="zh-TW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個人資料</a:t>
          </a:r>
          <a:endParaRPr lang="zh-TW" altLang="en-US" sz="3200" kern="1200" dirty="0"/>
        </a:p>
      </dsp:txBody>
      <dsp:txXfrm>
        <a:off x="7311337" y="216153"/>
        <a:ext cx="2521036" cy="1222485"/>
      </dsp:txXfrm>
    </dsp:sp>
    <dsp:sp modelId="{C28AF0EF-17E7-4CB6-B589-9C76429286E2}">
      <dsp:nvSpPr>
        <dsp:cNvPr id="0" name=""/>
        <dsp:cNvSpPr/>
      </dsp:nvSpPr>
      <dsp:spPr>
        <a:xfrm rot="19457599">
          <a:off x="2478272" y="2675012"/>
          <a:ext cx="1279336" cy="38100"/>
        </a:xfrm>
        <a:custGeom>
          <a:avLst/>
          <a:gdLst/>
          <a:ahLst/>
          <a:cxnLst/>
          <a:rect l="0" t="0" r="0" b="0"/>
          <a:pathLst>
            <a:path>
              <a:moveTo>
                <a:pt x="0" y="19050"/>
              </a:moveTo>
              <a:lnTo>
                <a:pt x="1279336" y="190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085957" y="2662079"/>
        <a:ext cx="63966" cy="63966"/>
      </dsp:txXfrm>
    </dsp:sp>
    <dsp:sp modelId="{30697C8F-01CF-44D4-9D1D-081AA370CEB6}">
      <dsp:nvSpPr>
        <dsp:cNvPr id="0" name=""/>
        <dsp:cNvSpPr/>
      </dsp:nvSpPr>
      <dsp:spPr>
        <a:xfrm>
          <a:off x="3637361" y="1671454"/>
          <a:ext cx="2597102" cy="1298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/>
            <a:t>2.</a:t>
          </a:r>
          <a:r>
            <a:rPr lang="zh-TW" altLang="en-US" sz="3200" kern="1200" dirty="0" smtClean="0"/>
            <a:t>角色移除</a:t>
          </a:r>
          <a:endParaRPr lang="zh-TW" altLang="en-US" sz="3200" kern="1200" dirty="0"/>
        </a:p>
      </dsp:txBody>
      <dsp:txXfrm>
        <a:off x="3675394" y="1709487"/>
        <a:ext cx="2521036" cy="1222485"/>
      </dsp:txXfrm>
    </dsp:sp>
    <dsp:sp modelId="{2BB48CB1-EBCC-4555-A57B-A4B4931057F5}">
      <dsp:nvSpPr>
        <dsp:cNvPr id="0" name=""/>
        <dsp:cNvSpPr/>
      </dsp:nvSpPr>
      <dsp:spPr>
        <a:xfrm>
          <a:off x="6234463" y="2301679"/>
          <a:ext cx="1038840" cy="38100"/>
        </a:xfrm>
        <a:custGeom>
          <a:avLst/>
          <a:gdLst/>
          <a:ahLst/>
          <a:cxnLst/>
          <a:rect l="0" t="0" r="0" b="0"/>
          <a:pathLst>
            <a:path>
              <a:moveTo>
                <a:pt x="0" y="19050"/>
              </a:moveTo>
              <a:lnTo>
                <a:pt x="1038840" y="1905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727913" y="2294758"/>
        <a:ext cx="51942" cy="51942"/>
      </dsp:txXfrm>
    </dsp:sp>
    <dsp:sp modelId="{C1704D5D-2591-4B07-A14F-A882BE5CA0A2}">
      <dsp:nvSpPr>
        <dsp:cNvPr id="0" name=""/>
        <dsp:cNvSpPr/>
      </dsp:nvSpPr>
      <dsp:spPr>
        <a:xfrm>
          <a:off x="7273304" y="1671454"/>
          <a:ext cx="2597102" cy="1298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角色管理</a:t>
          </a:r>
          <a:endParaRPr lang="en-US" altLang="zh-TW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指定</a:t>
          </a:r>
          <a:endParaRPr lang="zh-TW" altLang="en-US" sz="3200" kern="1200" dirty="0"/>
        </a:p>
      </dsp:txBody>
      <dsp:txXfrm>
        <a:off x="7311337" y="1709487"/>
        <a:ext cx="2521036" cy="1222485"/>
      </dsp:txXfrm>
    </dsp:sp>
    <dsp:sp modelId="{7C2E6C13-DFF4-4A2F-BDAA-60286DB3E561}">
      <dsp:nvSpPr>
        <dsp:cNvPr id="0" name=""/>
        <dsp:cNvSpPr/>
      </dsp:nvSpPr>
      <dsp:spPr>
        <a:xfrm rot="2142401">
          <a:off x="2478272" y="3421679"/>
          <a:ext cx="1279336" cy="38100"/>
        </a:xfrm>
        <a:custGeom>
          <a:avLst/>
          <a:gdLst/>
          <a:ahLst/>
          <a:cxnLst/>
          <a:rect l="0" t="0" r="0" b="0"/>
          <a:pathLst>
            <a:path>
              <a:moveTo>
                <a:pt x="0" y="19050"/>
              </a:moveTo>
              <a:lnTo>
                <a:pt x="1279336" y="190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085957" y="3408746"/>
        <a:ext cx="63966" cy="63966"/>
      </dsp:txXfrm>
    </dsp:sp>
    <dsp:sp modelId="{1A42A129-B978-4D7C-9C53-2275C47DFF6A}">
      <dsp:nvSpPr>
        <dsp:cNvPr id="0" name=""/>
        <dsp:cNvSpPr/>
      </dsp:nvSpPr>
      <dsp:spPr>
        <a:xfrm>
          <a:off x="3637361" y="3164787"/>
          <a:ext cx="2597102" cy="1298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/>
            <a:t>3.</a:t>
          </a:r>
          <a:r>
            <a:rPr lang="zh-TW" altLang="en-US" sz="3200" kern="1200" dirty="0" smtClean="0"/>
            <a:t>指定</a:t>
          </a:r>
          <a:endParaRPr lang="en-US" altLang="zh-TW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行政職務</a:t>
          </a:r>
          <a:endParaRPr lang="zh-TW" altLang="en-US" sz="3200" kern="1200" dirty="0"/>
        </a:p>
      </dsp:txBody>
      <dsp:txXfrm>
        <a:off x="3675394" y="3202820"/>
        <a:ext cx="2521036" cy="1222485"/>
      </dsp:txXfrm>
    </dsp:sp>
    <dsp:sp modelId="{791589CF-B368-4A0B-BDCD-1068240385BA}">
      <dsp:nvSpPr>
        <dsp:cNvPr id="0" name=""/>
        <dsp:cNvSpPr/>
      </dsp:nvSpPr>
      <dsp:spPr>
        <a:xfrm>
          <a:off x="6234463" y="3795013"/>
          <a:ext cx="1038840" cy="38100"/>
        </a:xfrm>
        <a:custGeom>
          <a:avLst/>
          <a:gdLst/>
          <a:ahLst/>
          <a:cxnLst/>
          <a:rect l="0" t="0" r="0" b="0"/>
          <a:pathLst>
            <a:path>
              <a:moveTo>
                <a:pt x="0" y="19050"/>
              </a:moveTo>
              <a:lnTo>
                <a:pt x="1038840" y="1905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727913" y="3788092"/>
        <a:ext cx="51942" cy="51942"/>
      </dsp:txXfrm>
    </dsp:sp>
    <dsp:sp modelId="{BBAA8689-1DA5-4A91-9F92-068264CEA221}">
      <dsp:nvSpPr>
        <dsp:cNvPr id="0" name=""/>
        <dsp:cNvSpPr/>
      </dsp:nvSpPr>
      <dsp:spPr>
        <a:xfrm>
          <a:off x="7273304" y="3164787"/>
          <a:ext cx="2597102" cy="1298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增刪</a:t>
          </a:r>
          <a:endParaRPr lang="en-US" altLang="zh-TW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行政職務</a:t>
          </a:r>
          <a:endParaRPr lang="zh-TW" altLang="en-US" sz="3200" kern="1200" dirty="0"/>
        </a:p>
      </dsp:txBody>
      <dsp:txXfrm>
        <a:off x="7311337" y="3202820"/>
        <a:ext cx="2521036" cy="1222485"/>
      </dsp:txXfrm>
    </dsp:sp>
    <dsp:sp modelId="{AAEE96D5-BB61-4372-B7B3-29B368EEDBB0}">
      <dsp:nvSpPr>
        <dsp:cNvPr id="0" name=""/>
        <dsp:cNvSpPr/>
      </dsp:nvSpPr>
      <dsp:spPr>
        <a:xfrm rot="3907178">
          <a:off x="1883356" y="4168346"/>
          <a:ext cx="2469168" cy="38100"/>
        </a:xfrm>
        <a:custGeom>
          <a:avLst/>
          <a:gdLst/>
          <a:ahLst/>
          <a:cxnLst/>
          <a:rect l="0" t="0" r="0" b="0"/>
          <a:pathLst>
            <a:path>
              <a:moveTo>
                <a:pt x="0" y="19050"/>
              </a:moveTo>
              <a:lnTo>
                <a:pt x="2469168" y="190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3056211" y="4125667"/>
        <a:ext cx="123458" cy="123458"/>
      </dsp:txXfrm>
    </dsp:sp>
    <dsp:sp modelId="{F1BD2D1C-6C9A-4944-8AC9-422A190F70FF}">
      <dsp:nvSpPr>
        <dsp:cNvPr id="0" name=""/>
        <dsp:cNvSpPr/>
      </dsp:nvSpPr>
      <dsp:spPr>
        <a:xfrm>
          <a:off x="3637361" y="4658121"/>
          <a:ext cx="2597102" cy="1298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/>
            <a:t>4.</a:t>
          </a:r>
          <a:r>
            <a:rPr lang="zh-TW" altLang="en-US" sz="3200" kern="1200" dirty="0" smtClean="0"/>
            <a:t>線上</a:t>
          </a:r>
          <a:endParaRPr lang="en-US" altLang="zh-TW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陳報名冊</a:t>
          </a:r>
        </a:p>
      </dsp:txBody>
      <dsp:txXfrm>
        <a:off x="3675394" y="4696154"/>
        <a:ext cx="2521036" cy="1222485"/>
      </dsp:txXfrm>
    </dsp:sp>
    <dsp:sp modelId="{EAD8C036-BAA9-4486-AECC-E849F4C449C0}">
      <dsp:nvSpPr>
        <dsp:cNvPr id="0" name=""/>
        <dsp:cNvSpPr/>
      </dsp:nvSpPr>
      <dsp:spPr>
        <a:xfrm>
          <a:off x="6234463" y="5288346"/>
          <a:ext cx="1038840" cy="38100"/>
        </a:xfrm>
        <a:custGeom>
          <a:avLst/>
          <a:gdLst/>
          <a:ahLst/>
          <a:cxnLst/>
          <a:rect l="0" t="0" r="0" b="0"/>
          <a:pathLst>
            <a:path>
              <a:moveTo>
                <a:pt x="0" y="19050"/>
              </a:moveTo>
              <a:lnTo>
                <a:pt x="1038840" y="1905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727913" y="5281426"/>
        <a:ext cx="51942" cy="51942"/>
      </dsp:txXfrm>
    </dsp:sp>
    <dsp:sp modelId="{8B72BC68-8596-4FE2-AB28-819176B2E221}">
      <dsp:nvSpPr>
        <dsp:cNvPr id="0" name=""/>
        <dsp:cNvSpPr/>
      </dsp:nvSpPr>
      <dsp:spPr>
        <a:xfrm>
          <a:off x="7273304" y="4658121"/>
          <a:ext cx="2597102" cy="1298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陳報名冊</a:t>
          </a:r>
          <a:endParaRPr lang="en-US" altLang="zh-TW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狀況</a:t>
          </a:r>
          <a:endParaRPr lang="zh-TW" altLang="en-US" sz="3200" kern="1200" dirty="0"/>
        </a:p>
      </dsp:txBody>
      <dsp:txXfrm>
        <a:off x="7311337" y="4696154"/>
        <a:ext cx="2521036" cy="12224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C603-F904-4F89-A174-DD3FC542BC3E}">
      <dsp:nvSpPr>
        <dsp:cNvPr id="0" name=""/>
        <dsp:cNvSpPr/>
      </dsp:nvSpPr>
      <dsp:spPr>
        <a:xfrm>
          <a:off x="195081" y="646247"/>
          <a:ext cx="2241417" cy="11207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五、人事會計兼職兩校以上</a:t>
          </a:r>
          <a:endParaRPr lang="zh-TW" altLang="en-US" sz="2400" kern="1200" dirty="0"/>
        </a:p>
      </dsp:txBody>
      <dsp:txXfrm>
        <a:off x="227905" y="679071"/>
        <a:ext cx="2175769" cy="1055060"/>
      </dsp:txXfrm>
    </dsp:sp>
    <dsp:sp modelId="{29DF065C-A5CB-405A-B34C-52B567778869}">
      <dsp:nvSpPr>
        <dsp:cNvPr id="0" name=""/>
        <dsp:cNvSpPr/>
      </dsp:nvSpPr>
      <dsp:spPr>
        <a:xfrm rot="19457599">
          <a:off x="2332719" y="868335"/>
          <a:ext cx="110412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04125" y="160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857179" y="856794"/>
        <a:ext cx="55206" cy="55206"/>
      </dsp:txXfrm>
    </dsp:sp>
    <dsp:sp modelId="{34FE066A-4CB1-4183-89A8-42649ABE66A9}">
      <dsp:nvSpPr>
        <dsp:cNvPr id="0" name=""/>
        <dsp:cNvSpPr/>
      </dsp:nvSpPr>
      <dsp:spPr>
        <a:xfrm>
          <a:off x="3333066" y="1839"/>
          <a:ext cx="2241417" cy="11207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短期代理</a:t>
          </a:r>
          <a:endParaRPr lang="en-US" altLang="zh-TW" sz="2600" kern="120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確認主要的學校</a:t>
          </a:r>
          <a:endParaRPr lang="zh-TW" altLang="en-US" sz="1800" kern="1200" dirty="0"/>
        </a:p>
      </dsp:txBody>
      <dsp:txXfrm>
        <a:off x="3365890" y="34663"/>
        <a:ext cx="2175769" cy="1055060"/>
      </dsp:txXfrm>
    </dsp:sp>
    <dsp:sp modelId="{A6BBA05D-1AB3-4EEF-A58A-8ADFD26C4C46}">
      <dsp:nvSpPr>
        <dsp:cNvPr id="0" name=""/>
        <dsp:cNvSpPr/>
      </dsp:nvSpPr>
      <dsp:spPr>
        <a:xfrm>
          <a:off x="5574483" y="546132"/>
          <a:ext cx="89656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96567" y="1606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000353" y="539779"/>
        <a:ext cx="44828" cy="44828"/>
      </dsp:txXfrm>
    </dsp:sp>
    <dsp:sp modelId="{C5446043-802A-4AF3-BCAE-AB3A2A66E2FB}">
      <dsp:nvSpPr>
        <dsp:cNvPr id="0" name=""/>
        <dsp:cNvSpPr/>
      </dsp:nvSpPr>
      <dsp:spPr>
        <a:xfrm>
          <a:off x="6471050" y="1839"/>
          <a:ext cx="2241417" cy="11207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kern="1200" dirty="0" smtClean="0"/>
            <a:t>由請假主任新增行政職務並指派</a:t>
          </a:r>
          <a:endParaRPr lang="zh-TW" altLang="en-US" sz="2400" kern="1200" dirty="0"/>
        </a:p>
      </dsp:txBody>
      <dsp:txXfrm>
        <a:off x="6503874" y="34663"/>
        <a:ext cx="2175769" cy="1055060"/>
      </dsp:txXfrm>
    </dsp:sp>
    <dsp:sp modelId="{6CB61D6E-C63D-4730-B463-77BAB38CB8EF}">
      <dsp:nvSpPr>
        <dsp:cNvPr id="0" name=""/>
        <dsp:cNvSpPr/>
      </dsp:nvSpPr>
      <dsp:spPr>
        <a:xfrm rot="2142401">
          <a:off x="2332719" y="1512743"/>
          <a:ext cx="110412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04125" y="160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857179" y="1501202"/>
        <a:ext cx="55206" cy="55206"/>
      </dsp:txXfrm>
    </dsp:sp>
    <dsp:sp modelId="{B59532B1-83EE-4C07-8861-827463C39F8F}">
      <dsp:nvSpPr>
        <dsp:cNvPr id="0" name=""/>
        <dsp:cNvSpPr/>
      </dsp:nvSpPr>
      <dsp:spPr>
        <a:xfrm>
          <a:off x="3333066" y="1290654"/>
          <a:ext cx="2241417" cy="11207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兼職兩校以上</a:t>
          </a:r>
          <a:endParaRPr lang="zh-TW" altLang="en-US" sz="2400" kern="1200" dirty="0"/>
        </a:p>
      </dsp:txBody>
      <dsp:txXfrm>
        <a:off x="3365890" y="1323478"/>
        <a:ext cx="2175769" cy="1055060"/>
      </dsp:txXfrm>
    </dsp:sp>
    <dsp:sp modelId="{A9E057FD-3745-4E9E-B2B5-E0266C2FE01F}">
      <dsp:nvSpPr>
        <dsp:cNvPr id="0" name=""/>
        <dsp:cNvSpPr/>
      </dsp:nvSpPr>
      <dsp:spPr>
        <a:xfrm rot="21521753">
          <a:off x="5574368" y="1824816"/>
          <a:ext cx="89029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90297" y="1606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997259" y="1818620"/>
        <a:ext cx="44514" cy="44514"/>
      </dsp:txXfrm>
    </dsp:sp>
    <dsp:sp modelId="{5BFDE16D-0E86-4640-B2F9-D60991382758}">
      <dsp:nvSpPr>
        <dsp:cNvPr id="0" name=""/>
        <dsp:cNvSpPr/>
      </dsp:nvSpPr>
      <dsp:spPr>
        <a:xfrm>
          <a:off x="6464550" y="1270392"/>
          <a:ext cx="2241417" cy="11207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由離職主任指派新主任取代職務</a:t>
          </a:r>
        </a:p>
      </dsp:txBody>
      <dsp:txXfrm>
        <a:off x="6497374" y="1303216"/>
        <a:ext cx="2175769" cy="1055060"/>
      </dsp:txXfrm>
    </dsp:sp>
    <dsp:sp modelId="{ED93F521-53E1-46CB-A81D-8FD041A0EDB8}">
      <dsp:nvSpPr>
        <dsp:cNvPr id="0" name=""/>
        <dsp:cNvSpPr/>
      </dsp:nvSpPr>
      <dsp:spPr>
        <a:xfrm>
          <a:off x="195081" y="2579470"/>
          <a:ext cx="2241417" cy="11207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六、教師從其他學校調入</a:t>
          </a:r>
          <a:endParaRPr lang="zh-TW" altLang="en-US" sz="2400" kern="1200" dirty="0"/>
        </a:p>
      </dsp:txBody>
      <dsp:txXfrm>
        <a:off x="227905" y="2612294"/>
        <a:ext cx="2175769" cy="1055060"/>
      </dsp:txXfrm>
    </dsp:sp>
    <dsp:sp modelId="{A5159A1D-CCF6-4AD8-8CBC-AC1131A5D311}">
      <dsp:nvSpPr>
        <dsp:cNvPr id="0" name=""/>
        <dsp:cNvSpPr/>
      </dsp:nvSpPr>
      <dsp:spPr>
        <a:xfrm>
          <a:off x="2436499" y="3123762"/>
          <a:ext cx="89656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96567" y="160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862368" y="3117410"/>
        <a:ext cx="44828" cy="44828"/>
      </dsp:txXfrm>
    </dsp:sp>
    <dsp:sp modelId="{EF726D07-8DF8-4960-B4DE-71E54A275B28}">
      <dsp:nvSpPr>
        <dsp:cNvPr id="0" name=""/>
        <dsp:cNvSpPr/>
      </dsp:nvSpPr>
      <dsp:spPr>
        <a:xfrm>
          <a:off x="3333066" y="2579470"/>
          <a:ext cx="2241417" cy="11207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加入使用者</a:t>
          </a:r>
          <a:r>
            <a:rPr lang="en-US" altLang="zh-TW" sz="2400" kern="1200" dirty="0" smtClean="0"/>
            <a:t>(</a:t>
          </a:r>
          <a:r>
            <a:rPr lang="zh-TW" altLang="en-US" sz="2400" kern="1200" dirty="0" smtClean="0"/>
            <a:t>重設學校</a:t>
          </a:r>
          <a:r>
            <a:rPr lang="en-US" altLang="zh-TW" sz="2400" kern="1200" dirty="0" smtClean="0"/>
            <a:t>)</a:t>
          </a:r>
          <a:endParaRPr lang="zh-TW" altLang="en-US" sz="2400" kern="1200" dirty="0"/>
        </a:p>
      </dsp:txBody>
      <dsp:txXfrm>
        <a:off x="3365890" y="2612294"/>
        <a:ext cx="2175769" cy="1055060"/>
      </dsp:txXfrm>
    </dsp:sp>
    <dsp:sp modelId="{3111565F-DE34-4A9B-B9D0-3CA0B7B77D2F}">
      <dsp:nvSpPr>
        <dsp:cNvPr id="0" name=""/>
        <dsp:cNvSpPr/>
      </dsp:nvSpPr>
      <dsp:spPr>
        <a:xfrm>
          <a:off x="5574483" y="3123762"/>
          <a:ext cx="89656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96567" y="1606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000353" y="3117410"/>
        <a:ext cx="44828" cy="44828"/>
      </dsp:txXfrm>
    </dsp:sp>
    <dsp:sp modelId="{E99C21D7-8380-4333-9DDF-48548F2425CA}">
      <dsp:nvSpPr>
        <dsp:cNvPr id="0" name=""/>
        <dsp:cNvSpPr/>
      </dsp:nvSpPr>
      <dsp:spPr>
        <a:xfrm>
          <a:off x="6471050" y="2579470"/>
          <a:ext cx="2241417" cy="11207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審核個人資料</a:t>
          </a:r>
          <a:endParaRPr lang="zh-TW" altLang="en-US" sz="2400" kern="1200" dirty="0"/>
        </a:p>
      </dsp:txBody>
      <dsp:txXfrm>
        <a:off x="6503874" y="2612294"/>
        <a:ext cx="2175769" cy="1055060"/>
      </dsp:txXfrm>
    </dsp:sp>
    <dsp:sp modelId="{2882C185-1F85-4DC5-940D-62C03AA2C3CD}">
      <dsp:nvSpPr>
        <dsp:cNvPr id="0" name=""/>
        <dsp:cNvSpPr/>
      </dsp:nvSpPr>
      <dsp:spPr>
        <a:xfrm>
          <a:off x="195081" y="3868285"/>
          <a:ext cx="2241417" cy="11207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七、教師改名、備用信箱、電話</a:t>
          </a:r>
          <a:endParaRPr lang="zh-TW" altLang="en-US" sz="2400" kern="1200" dirty="0"/>
        </a:p>
      </dsp:txBody>
      <dsp:txXfrm>
        <a:off x="227905" y="3901109"/>
        <a:ext cx="2175769" cy="1055060"/>
      </dsp:txXfrm>
    </dsp:sp>
    <dsp:sp modelId="{1CDDCD9E-812E-417B-B61F-7A9B3CF61BA2}">
      <dsp:nvSpPr>
        <dsp:cNvPr id="0" name=""/>
        <dsp:cNvSpPr/>
      </dsp:nvSpPr>
      <dsp:spPr>
        <a:xfrm>
          <a:off x="2436499" y="4412577"/>
          <a:ext cx="89656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96567" y="160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862368" y="4406225"/>
        <a:ext cx="44828" cy="44828"/>
      </dsp:txXfrm>
    </dsp:sp>
    <dsp:sp modelId="{90B3D966-AED2-4C87-9579-A73A990BE15C}">
      <dsp:nvSpPr>
        <dsp:cNvPr id="0" name=""/>
        <dsp:cNvSpPr/>
      </dsp:nvSpPr>
      <dsp:spPr>
        <a:xfrm>
          <a:off x="3333066" y="3868285"/>
          <a:ext cx="2241417" cy="11207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審核個人資料</a:t>
          </a:r>
          <a:endParaRPr lang="zh-TW" altLang="en-US" sz="2400" kern="1200" dirty="0"/>
        </a:p>
      </dsp:txBody>
      <dsp:txXfrm>
        <a:off x="3365890" y="3901109"/>
        <a:ext cx="2175769" cy="1055060"/>
      </dsp:txXfrm>
    </dsp:sp>
    <dsp:sp modelId="{98C9E7C9-0EE4-4E99-85CC-8B2B1ACC66A5}">
      <dsp:nvSpPr>
        <dsp:cNvPr id="0" name=""/>
        <dsp:cNvSpPr/>
      </dsp:nvSpPr>
      <dsp:spPr>
        <a:xfrm>
          <a:off x="5574483" y="4412577"/>
          <a:ext cx="89656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96567" y="1606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000353" y="4406225"/>
        <a:ext cx="44828" cy="44828"/>
      </dsp:txXfrm>
    </dsp:sp>
    <dsp:sp modelId="{BDB8F182-8508-475A-933C-D7B1BB9DD395}">
      <dsp:nvSpPr>
        <dsp:cNvPr id="0" name=""/>
        <dsp:cNvSpPr/>
      </dsp:nvSpPr>
      <dsp:spPr>
        <a:xfrm>
          <a:off x="6471050" y="3868285"/>
          <a:ext cx="2241417" cy="11207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選擇通過</a:t>
          </a:r>
          <a:endParaRPr lang="en-US" altLang="zh-TW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編輯後更新</a:t>
          </a:r>
          <a:endParaRPr lang="zh-TW" altLang="en-US" sz="2400" kern="1200" dirty="0"/>
        </a:p>
      </dsp:txBody>
      <dsp:txXfrm>
        <a:off x="6503874" y="3901109"/>
        <a:ext cx="2175769" cy="1055060"/>
      </dsp:txXfrm>
    </dsp:sp>
    <dsp:sp modelId="{91D0A085-DB1E-48E4-8D8D-6901A3E8617F}">
      <dsp:nvSpPr>
        <dsp:cNvPr id="0" name=""/>
        <dsp:cNvSpPr/>
      </dsp:nvSpPr>
      <dsp:spPr>
        <a:xfrm>
          <a:off x="195081" y="5157100"/>
          <a:ext cx="2241417" cy="11207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八、退休老師</a:t>
          </a:r>
          <a:endParaRPr lang="zh-TW" altLang="en-US" sz="2400" kern="1200" dirty="0"/>
        </a:p>
      </dsp:txBody>
      <dsp:txXfrm>
        <a:off x="227905" y="5189924"/>
        <a:ext cx="2175769" cy="1055060"/>
      </dsp:txXfrm>
    </dsp:sp>
    <dsp:sp modelId="{79068BF6-1F00-40F8-9736-5064781AC711}">
      <dsp:nvSpPr>
        <dsp:cNvPr id="0" name=""/>
        <dsp:cNvSpPr/>
      </dsp:nvSpPr>
      <dsp:spPr>
        <a:xfrm>
          <a:off x="2436499" y="5701392"/>
          <a:ext cx="89656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96567" y="160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862368" y="5695040"/>
        <a:ext cx="44828" cy="44828"/>
      </dsp:txXfrm>
    </dsp:sp>
    <dsp:sp modelId="{40ED0710-B351-4CD9-BA1D-E014235C4189}">
      <dsp:nvSpPr>
        <dsp:cNvPr id="0" name=""/>
        <dsp:cNvSpPr/>
      </dsp:nvSpPr>
      <dsp:spPr>
        <a:xfrm>
          <a:off x="3333066" y="5157100"/>
          <a:ext cx="2241417" cy="11207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回來代課</a:t>
          </a:r>
          <a:endParaRPr lang="en-US" altLang="zh-TW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或是忘記密碼</a:t>
          </a:r>
          <a:endParaRPr lang="zh-TW" altLang="en-US" sz="2400" kern="1200" dirty="0"/>
        </a:p>
      </dsp:txBody>
      <dsp:txXfrm>
        <a:off x="3365890" y="5189924"/>
        <a:ext cx="2175769" cy="1055060"/>
      </dsp:txXfrm>
    </dsp:sp>
    <dsp:sp modelId="{2D5E303D-579A-45DB-B615-F6592986C1D3}">
      <dsp:nvSpPr>
        <dsp:cNvPr id="0" name=""/>
        <dsp:cNvSpPr/>
      </dsp:nvSpPr>
      <dsp:spPr>
        <a:xfrm>
          <a:off x="5574483" y="5701392"/>
          <a:ext cx="89656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96567" y="1606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000353" y="5695040"/>
        <a:ext cx="44828" cy="44828"/>
      </dsp:txXfrm>
    </dsp:sp>
    <dsp:sp modelId="{5CECF3BB-A7EE-4871-A0B5-0BB67791A661}">
      <dsp:nvSpPr>
        <dsp:cNvPr id="0" name=""/>
        <dsp:cNvSpPr/>
      </dsp:nvSpPr>
      <dsp:spPr>
        <a:xfrm>
          <a:off x="6471050" y="5157100"/>
          <a:ext cx="2241417" cy="11207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審核個人資料</a:t>
          </a:r>
          <a:endParaRPr lang="en-US" altLang="zh-TW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設定為通過</a:t>
          </a:r>
          <a:endParaRPr lang="zh-TW" altLang="en-US" sz="2400" kern="1200" dirty="0"/>
        </a:p>
      </dsp:txBody>
      <dsp:txXfrm>
        <a:off x="6503874" y="5189924"/>
        <a:ext cx="2175769" cy="10550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3BC6B-6491-4AF9-A4E8-4B9A72F8CEDE}">
      <dsp:nvSpPr>
        <dsp:cNvPr id="0" name=""/>
        <dsp:cNvSpPr/>
      </dsp:nvSpPr>
      <dsp:spPr>
        <a:xfrm>
          <a:off x="548" y="3360853"/>
          <a:ext cx="2744863" cy="1141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九、其他功能</a:t>
          </a:r>
          <a:endParaRPr lang="zh-TW" altLang="en-US" sz="2800" kern="1200" dirty="0"/>
        </a:p>
      </dsp:txBody>
      <dsp:txXfrm>
        <a:off x="33992" y="3394297"/>
        <a:ext cx="2677975" cy="1074959"/>
      </dsp:txXfrm>
    </dsp:sp>
    <dsp:sp modelId="{555C3998-42BE-4EC5-96F0-7949B0703491}">
      <dsp:nvSpPr>
        <dsp:cNvPr id="0" name=""/>
        <dsp:cNvSpPr/>
      </dsp:nvSpPr>
      <dsp:spPr>
        <a:xfrm rot="17692822">
          <a:off x="2116551" y="2931244"/>
          <a:ext cx="2171199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2171199" y="156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kern="1200"/>
        </a:p>
      </dsp:txBody>
      <dsp:txXfrm>
        <a:off x="3147871" y="2892653"/>
        <a:ext cx="108559" cy="108559"/>
      </dsp:txXfrm>
    </dsp:sp>
    <dsp:sp modelId="{9782E63D-CD65-4581-AC42-E696F946F467}">
      <dsp:nvSpPr>
        <dsp:cNvPr id="0" name=""/>
        <dsp:cNvSpPr/>
      </dsp:nvSpPr>
      <dsp:spPr>
        <a:xfrm>
          <a:off x="3658889" y="1391166"/>
          <a:ext cx="2283694" cy="1141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個人資料</a:t>
          </a:r>
          <a:endParaRPr lang="zh-TW" altLang="en-US" sz="2800" kern="1200" dirty="0"/>
        </a:p>
      </dsp:txBody>
      <dsp:txXfrm>
        <a:off x="3692333" y="1424610"/>
        <a:ext cx="2216806" cy="1074959"/>
      </dsp:txXfrm>
    </dsp:sp>
    <dsp:sp modelId="{A2369984-328D-41E2-84BA-4372B2B3CC0C}">
      <dsp:nvSpPr>
        <dsp:cNvPr id="0" name=""/>
        <dsp:cNvSpPr/>
      </dsp:nvSpPr>
      <dsp:spPr>
        <a:xfrm rot="18289469">
          <a:off x="5599520" y="1289839"/>
          <a:ext cx="1599605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1599605" y="1568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6359333" y="1265537"/>
        <a:ext cx="79980" cy="79980"/>
      </dsp:txXfrm>
    </dsp:sp>
    <dsp:sp modelId="{DD619456-3A9E-437B-9140-FA7D90A18FF6}">
      <dsp:nvSpPr>
        <dsp:cNvPr id="0" name=""/>
        <dsp:cNvSpPr/>
      </dsp:nvSpPr>
      <dsp:spPr>
        <a:xfrm>
          <a:off x="6856062" y="78042"/>
          <a:ext cx="2283694" cy="1141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個人資訊</a:t>
          </a:r>
          <a:endParaRPr lang="en-US" altLang="zh-TW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職稱、角色</a:t>
          </a:r>
          <a:endParaRPr lang="zh-TW" altLang="en-US" sz="2800" kern="1200" dirty="0"/>
        </a:p>
      </dsp:txBody>
      <dsp:txXfrm>
        <a:off x="6889506" y="111486"/>
        <a:ext cx="2216806" cy="1074959"/>
      </dsp:txXfrm>
    </dsp:sp>
    <dsp:sp modelId="{C461EB13-9969-4481-ADC6-9B4F8C1661BD}">
      <dsp:nvSpPr>
        <dsp:cNvPr id="0" name=""/>
        <dsp:cNvSpPr/>
      </dsp:nvSpPr>
      <dsp:spPr>
        <a:xfrm>
          <a:off x="5942584" y="1946401"/>
          <a:ext cx="913477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913477" y="1568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376486" y="1939253"/>
        <a:ext cx="45673" cy="45673"/>
      </dsp:txXfrm>
    </dsp:sp>
    <dsp:sp modelId="{98AD3BF6-231B-41A9-BE8B-064CB6B5FDED}">
      <dsp:nvSpPr>
        <dsp:cNvPr id="0" name=""/>
        <dsp:cNvSpPr/>
      </dsp:nvSpPr>
      <dsp:spPr>
        <a:xfrm>
          <a:off x="6856062" y="1391166"/>
          <a:ext cx="2283694" cy="1141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修改一般資料</a:t>
          </a:r>
          <a:endParaRPr lang="zh-TW" altLang="en-US" sz="2800" kern="1200" dirty="0"/>
        </a:p>
      </dsp:txBody>
      <dsp:txXfrm>
        <a:off x="6889506" y="1424610"/>
        <a:ext cx="2216806" cy="1074959"/>
      </dsp:txXfrm>
    </dsp:sp>
    <dsp:sp modelId="{F027FD61-0C56-4013-B3C2-0172B4ADCDE8}">
      <dsp:nvSpPr>
        <dsp:cNvPr id="0" name=""/>
        <dsp:cNvSpPr/>
      </dsp:nvSpPr>
      <dsp:spPr>
        <a:xfrm rot="3310531">
          <a:off x="5599520" y="2602963"/>
          <a:ext cx="1599605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1599605" y="1568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6359333" y="2578662"/>
        <a:ext cx="79980" cy="79980"/>
      </dsp:txXfrm>
    </dsp:sp>
    <dsp:sp modelId="{16AD59E4-F7CF-4860-8545-AD45EB0247C6}">
      <dsp:nvSpPr>
        <dsp:cNvPr id="0" name=""/>
        <dsp:cNvSpPr/>
      </dsp:nvSpPr>
      <dsp:spPr>
        <a:xfrm>
          <a:off x="6856062" y="2704290"/>
          <a:ext cx="2283694" cy="1141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smtClean="0"/>
            <a:t>查詢行政職務</a:t>
          </a:r>
          <a:endParaRPr lang="zh-TW" altLang="en-US" sz="2800" kern="1200" dirty="0"/>
        </a:p>
      </dsp:txBody>
      <dsp:txXfrm>
        <a:off x="6889506" y="2737734"/>
        <a:ext cx="2216806" cy="1074959"/>
      </dsp:txXfrm>
    </dsp:sp>
    <dsp:sp modelId="{99D653BA-A723-4AE1-8CBA-400140CB3B05}">
      <dsp:nvSpPr>
        <dsp:cNvPr id="0" name=""/>
        <dsp:cNvSpPr/>
      </dsp:nvSpPr>
      <dsp:spPr>
        <a:xfrm rot="2142401">
          <a:off x="2639675" y="4244369"/>
          <a:ext cx="1124951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1124951" y="156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174027" y="4231933"/>
        <a:ext cx="56247" cy="56247"/>
      </dsp:txXfrm>
    </dsp:sp>
    <dsp:sp modelId="{AEF5E4CE-5436-427B-A7CC-1A55BBB721F1}">
      <dsp:nvSpPr>
        <dsp:cNvPr id="0" name=""/>
        <dsp:cNvSpPr/>
      </dsp:nvSpPr>
      <dsp:spPr>
        <a:xfrm>
          <a:off x="3658889" y="4017415"/>
          <a:ext cx="2283694" cy="1141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匯出全校</a:t>
          </a:r>
          <a:endParaRPr lang="en-US" altLang="zh-TW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教師名冊</a:t>
          </a:r>
          <a:endParaRPr lang="zh-TW" altLang="en-US" sz="2800" kern="1200" dirty="0"/>
        </a:p>
      </dsp:txBody>
      <dsp:txXfrm>
        <a:off x="3692333" y="4050859"/>
        <a:ext cx="2216806" cy="1074959"/>
      </dsp:txXfrm>
    </dsp:sp>
    <dsp:sp modelId="{F05F9806-DFBE-444C-9DC0-727FD1ED94A8}">
      <dsp:nvSpPr>
        <dsp:cNvPr id="0" name=""/>
        <dsp:cNvSpPr/>
      </dsp:nvSpPr>
      <dsp:spPr>
        <a:xfrm>
          <a:off x="5942584" y="4572650"/>
          <a:ext cx="913477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913477" y="1568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376486" y="4565501"/>
        <a:ext cx="45673" cy="45673"/>
      </dsp:txXfrm>
    </dsp:sp>
    <dsp:sp modelId="{16D008D6-7259-446C-B1D8-B2E907484CBF}">
      <dsp:nvSpPr>
        <dsp:cNvPr id="0" name=""/>
        <dsp:cNvSpPr/>
      </dsp:nvSpPr>
      <dsp:spPr>
        <a:xfrm>
          <a:off x="6856062" y="4017415"/>
          <a:ext cx="2283694" cy="1141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匯出</a:t>
          </a:r>
          <a:endParaRPr lang="en-US" altLang="zh-TW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名冊資料</a:t>
          </a:r>
          <a:endParaRPr lang="zh-TW" altLang="en-US" sz="2800" kern="1200" dirty="0"/>
        </a:p>
      </dsp:txBody>
      <dsp:txXfrm>
        <a:off x="6889506" y="4050859"/>
        <a:ext cx="2216806" cy="1074959"/>
      </dsp:txXfrm>
    </dsp:sp>
    <dsp:sp modelId="{0FFD4AF2-CAE7-4755-B295-E42C0A14B2D2}">
      <dsp:nvSpPr>
        <dsp:cNvPr id="0" name=""/>
        <dsp:cNvSpPr/>
      </dsp:nvSpPr>
      <dsp:spPr>
        <a:xfrm rot="3907178">
          <a:off x="2116551" y="4900931"/>
          <a:ext cx="2171199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2171199" y="156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800" kern="1200"/>
        </a:p>
      </dsp:txBody>
      <dsp:txXfrm>
        <a:off x="3147871" y="4862339"/>
        <a:ext cx="108559" cy="108559"/>
      </dsp:txXfrm>
    </dsp:sp>
    <dsp:sp modelId="{42C0C9D1-F0DF-4506-AAC9-C8D231270E92}">
      <dsp:nvSpPr>
        <dsp:cNvPr id="0" name=""/>
        <dsp:cNvSpPr/>
      </dsp:nvSpPr>
      <dsp:spPr>
        <a:xfrm>
          <a:off x="3658889" y="5330539"/>
          <a:ext cx="2283694" cy="1141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查詢全校教師電子郵件信箱</a:t>
          </a:r>
          <a:endParaRPr lang="zh-TW" altLang="en-US" sz="2800" kern="1200" dirty="0"/>
        </a:p>
      </dsp:txBody>
      <dsp:txXfrm>
        <a:off x="3692333" y="5363983"/>
        <a:ext cx="2216806" cy="1074959"/>
      </dsp:txXfrm>
    </dsp:sp>
    <dsp:sp modelId="{57F02A47-01BB-4C05-861D-68717C8A5D68}">
      <dsp:nvSpPr>
        <dsp:cNvPr id="0" name=""/>
        <dsp:cNvSpPr/>
      </dsp:nvSpPr>
      <dsp:spPr>
        <a:xfrm>
          <a:off x="5942584" y="5885774"/>
          <a:ext cx="913477" cy="31376"/>
        </a:xfrm>
        <a:custGeom>
          <a:avLst/>
          <a:gdLst/>
          <a:ahLst/>
          <a:cxnLst/>
          <a:rect l="0" t="0" r="0" b="0"/>
          <a:pathLst>
            <a:path>
              <a:moveTo>
                <a:pt x="0" y="15688"/>
              </a:moveTo>
              <a:lnTo>
                <a:pt x="913477" y="1568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376486" y="5878626"/>
        <a:ext cx="45673" cy="45673"/>
      </dsp:txXfrm>
    </dsp:sp>
    <dsp:sp modelId="{2DF547A1-3E6E-4889-9DED-2720C674D11C}">
      <dsp:nvSpPr>
        <dsp:cNvPr id="0" name=""/>
        <dsp:cNvSpPr/>
      </dsp:nvSpPr>
      <dsp:spPr>
        <a:xfrm>
          <a:off x="6856062" y="5330539"/>
          <a:ext cx="2283694" cy="1141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全校電子郵件</a:t>
          </a:r>
          <a:endParaRPr lang="zh-TW" altLang="en-US" sz="2800" kern="1200" dirty="0"/>
        </a:p>
      </dsp:txBody>
      <dsp:txXfrm>
        <a:off x="6889506" y="5363983"/>
        <a:ext cx="2216806" cy="1074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B82F4-3C6E-47B8-9BF8-2F6150B57A64}" type="datetimeFigureOut">
              <a:rPr lang="zh-TW" altLang="en-US" smtClean="0"/>
              <a:t>2020/8/25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B6055-1C01-4DA2-ACF3-E1A6CADB43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4951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CDB83-31ED-430F-AB10-FC3B973989D0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5085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CDB83-31ED-430F-AB10-FC3B973989D0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36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8/25/2020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8/25/2020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8/25/2020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mail.tn.edu.tw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教師認證系統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2020</a:t>
            </a:r>
            <a:r>
              <a:rPr lang="zh-TW" altLang="en-US" dirty="0" smtClean="0"/>
              <a:t>人事主任研習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20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390801278"/>
              </p:ext>
            </p:extLst>
          </p:nvPr>
        </p:nvGraphicFramePr>
        <p:xfrm>
          <a:off x="1549861" y="149629"/>
          <a:ext cx="9140305" cy="6550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551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11808" y="821637"/>
            <a:ext cx="7958331" cy="1077229"/>
          </a:xfrm>
        </p:spPr>
        <p:txBody>
          <a:bodyPr/>
          <a:lstStyle/>
          <a:p>
            <a:pPr algn="l"/>
            <a:r>
              <a:rPr lang="zh-TW" altLang="en-US" dirty="0"/>
              <a:t>註冊帳號</a:t>
            </a:r>
            <a:r>
              <a:rPr lang="zh-TW" altLang="en-US" dirty="0" smtClean="0"/>
              <a:t>步驟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808" y="1627707"/>
            <a:ext cx="7112571" cy="4425363"/>
          </a:xfrm>
        </p:spPr>
      </p:pic>
    </p:spTree>
    <p:extLst>
      <p:ext uri="{BB962C8B-B14F-4D97-AF65-F5344CB8AC3E}">
        <p14:creationId xmlns:p14="http://schemas.microsoft.com/office/powerpoint/2010/main" val="277633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63" y="1627707"/>
            <a:ext cx="7459116" cy="44253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11808" y="821637"/>
            <a:ext cx="7958331" cy="1077229"/>
          </a:xfrm>
        </p:spPr>
        <p:txBody>
          <a:bodyPr/>
          <a:lstStyle/>
          <a:p>
            <a:pPr algn="l"/>
            <a:r>
              <a:rPr lang="zh-TW" altLang="en-US" dirty="0"/>
              <a:t>註冊帳號</a:t>
            </a:r>
            <a:r>
              <a:rPr lang="zh-TW" altLang="en-US" dirty="0" smtClean="0"/>
              <a:t>步驟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424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93" y="1627707"/>
            <a:ext cx="7511530" cy="44253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11808" y="854888"/>
            <a:ext cx="7958331" cy="1077229"/>
          </a:xfrm>
        </p:spPr>
        <p:txBody>
          <a:bodyPr/>
          <a:lstStyle/>
          <a:p>
            <a:pPr algn="l"/>
            <a:r>
              <a:rPr lang="zh-TW" altLang="en-US" dirty="0"/>
              <a:t>註冊帳號</a:t>
            </a:r>
            <a:r>
              <a:rPr lang="zh-TW" altLang="en-US" dirty="0" smtClean="0"/>
              <a:t>步驟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374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19" y="1627706"/>
            <a:ext cx="7546404" cy="446330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11808" y="762682"/>
            <a:ext cx="7958331" cy="1077229"/>
          </a:xfrm>
        </p:spPr>
        <p:txBody>
          <a:bodyPr/>
          <a:lstStyle/>
          <a:p>
            <a:pPr algn="l"/>
            <a:r>
              <a:rPr lang="zh-TW" altLang="en-US" dirty="0"/>
              <a:t>註冊帳號</a:t>
            </a:r>
            <a:r>
              <a:rPr lang="zh-TW" altLang="en-US" dirty="0" smtClean="0"/>
              <a:t>步驟</a:t>
            </a:r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08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19" y="1627705"/>
            <a:ext cx="7716327" cy="471553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11808" y="762681"/>
            <a:ext cx="7958331" cy="1077229"/>
          </a:xfrm>
        </p:spPr>
        <p:txBody>
          <a:bodyPr/>
          <a:lstStyle/>
          <a:p>
            <a:pPr algn="l"/>
            <a:r>
              <a:rPr lang="zh-TW" altLang="en-US" dirty="0"/>
              <a:t>註冊帳號</a:t>
            </a:r>
            <a:r>
              <a:rPr lang="zh-TW" altLang="en-US" dirty="0" smtClean="0"/>
              <a:t>步驟</a:t>
            </a:r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09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619" y="700510"/>
            <a:ext cx="7715250" cy="59340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11808" y="189870"/>
            <a:ext cx="7958331" cy="1077229"/>
          </a:xfrm>
        </p:spPr>
        <p:txBody>
          <a:bodyPr/>
          <a:lstStyle/>
          <a:p>
            <a:pPr algn="l"/>
            <a:r>
              <a:rPr lang="zh-TW" altLang="en-US" dirty="0"/>
              <a:t>註冊帳號</a:t>
            </a:r>
            <a:r>
              <a:rPr lang="zh-TW" altLang="en-US" dirty="0" smtClean="0"/>
              <a:t>步驟</a:t>
            </a:r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13" name="內容版面配置區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27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93" y="728482"/>
            <a:ext cx="7766014" cy="593333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11808" y="189870"/>
            <a:ext cx="7958331" cy="1077229"/>
          </a:xfrm>
        </p:spPr>
        <p:txBody>
          <a:bodyPr/>
          <a:lstStyle/>
          <a:p>
            <a:pPr algn="l"/>
            <a:r>
              <a:rPr lang="zh-TW" altLang="en-US" dirty="0"/>
              <a:t>註冊帳號</a:t>
            </a:r>
            <a:r>
              <a:rPr lang="zh-TW" altLang="en-US" dirty="0" smtClean="0"/>
              <a:t>步驟</a:t>
            </a:r>
            <a:r>
              <a:rPr lang="en-US" altLang="zh-TW" dirty="0" smtClean="0"/>
              <a:t>7</a:t>
            </a:r>
            <a:endParaRPr lang="zh-TW" altLang="en-US" dirty="0"/>
          </a:p>
        </p:txBody>
      </p:sp>
      <p:sp>
        <p:nvSpPr>
          <p:cNvPr id="12" name="動作按鈕: 返回 11">
            <a:hlinkClick r:id="rId3" action="ppaction://hlinksldjump" highlightClick="1"/>
          </p:cNvPr>
          <p:cNvSpPr/>
          <p:nvPr/>
        </p:nvSpPr>
        <p:spPr>
          <a:xfrm>
            <a:off x="10114568" y="5560103"/>
            <a:ext cx="1127863" cy="106181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428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05" y="1604984"/>
            <a:ext cx="8507009" cy="4834452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審核</a:t>
            </a:r>
            <a:r>
              <a:rPr lang="zh-TW" altLang="en-US" dirty="0" smtClean="0"/>
              <a:t>帳號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123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00" y="1604984"/>
            <a:ext cx="8507009" cy="487928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審核</a:t>
            </a:r>
            <a:r>
              <a:rPr lang="zh-TW" altLang="en-US" dirty="0" smtClean="0"/>
              <a:t>帳號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291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服務窗口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62051" y="1885285"/>
            <a:ext cx="8708088" cy="4164659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講師：陳志堅老師</a:t>
            </a:r>
            <a:endParaRPr lang="en-US" altLang="zh-TW" sz="2800" dirty="0" smtClean="0"/>
          </a:p>
          <a:p>
            <a:r>
              <a:rPr lang="en-US" altLang="zh-TW" sz="2800" dirty="0" smtClean="0"/>
              <a:t>Email</a:t>
            </a:r>
            <a:r>
              <a:rPr lang="zh-TW" altLang="en-US" sz="2800" dirty="0"/>
              <a:t>：</a:t>
            </a:r>
            <a:r>
              <a:rPr lang="en-US" altLang="zh-TW" sz="2800" dirty="0"/>
              <a:t>tnmax@tn.edu.tw</a:t>
            </a:r>
            <a:r>
              <a:rPr lang="zh-TW" altLang="en-US" sz="2800" dirty="0"/>
              <a:t>、網路電話：</a:t>
            </a:r>
            <a:r>
              <a:rPr lang="en-US" altLang="zh-TW" sz="2800" dirty="0"/>
              <a:t>69086</a:t>
            </a:r>
          </a:p>
          <a:p>
            <a:pPr marL="0" indent="0">
              <a:buNone/>
            </a:pPr>
            <a:endParaRPr lang="en-US" altLang="zh-TW" sz="2800" dirty="0"/>
          </a:p>
          <a:p>
            <a:r>
              <a:rPr lang="zh-TW" altLang="en-US" sz="2800" dirty="0" smtClean="0"/>
              <a:t>助教：黃婉貞老師</a:t>
            </a:r>
            <a:endParaRPr lang="en-US" altLang="zh-TW" sz="2800" dirty="0" smtClean="0"/>
          </a:p>
          <a:p>
            <a:r>
              <a:rPr lang="en-US" altLang="zh-TW" sz="2800" dirty="0" smtClean="0"/>
              <a:t>Email</a:t>
            </a:r>
            <a:r>
              <a:rPr lang="zh-TW" altLang="en-US" sz="2800" dirty="0"/>
              <a:t>：</a:t>
            </a:r>
            <a:r>
              <a:rPr lang="en-US" altLang="zh-TW" sz="2800" dirty="0"/>
              <a:t>tnwjane@tn.edu.tw</a:t>
            </a:r>
            <a:r>
              <a:rPr lang="zh-TW" altLang="en-US" sz="2800" dirty="0"/>
              <a:t>、網路電話：</a:t>
            </a:r>
            <a:r>
              <a:rPr lang="en-US" altLang="zh-TW" sz="2800" dirty="0"/>
              <a:t>69083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179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00" y="1604984"/>
            <a:ext cx="8507009" cy="487928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審核</a:t>
            </a:r>
            <a:r>
              <a:rPr lang="zh-TW" altLang="en-US" dirty="0" smtClean="0"/>
              <a:t>帳號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930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95" y="1604984"/>
            <a:ext cx="8507010" cy="487928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審核</a:t>
            </a:r>
            <a:r>
              <a:rPr lang="zh-TW" altLang="en-US" dirty="0" smtClean="0"/>
              <a:t>帳號</a:t>
            </a:r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12" name="內容版面配置區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148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90" y="1604984"/>
            <a:ext cx="8507011" cy="487928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審核</a:t>
            </a:r>
            <a:r>
              <a:rPr lang="zh-TW" altLang="en-US" dirty="0" smtClean="0"/>
              <a:t>帳號</a:t>
            </a:r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7" name="動作按鈕: 返回 6">
            <a:hlinkClick r:id="rId3" action="ppaction://hlinksldjump" highlightClick="1"/>
          </p:cNvPr>
          <p:cNvSpPr/>
          <p:nvPr/>
        </p:nvSpPr>
        <p:spPr>
          <a:xfrm>
            <a:off x="10084158" y="5357611"/>
            <a:ext cx="1159098" cy="108182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7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69" y="1450696"/>
            <a:ext cx="6832420" cy="466656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無法審核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946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無法審核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71" y="1512311"/>
            <a:ext cx="6832418" cy="3997325"/>
          </a:xfrm>
        </p:spPr>
      </p:pic>
    </p:spTree>
    <p:extLst>
      <p:ext uri="{BB962C8B-B14F-4D97-AF65-F5344CB8AC3E}">
        <p14:creationId xmlns:p14="http://schemas.microsoft.com/office/powerpoint/2010/main" val="8174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70" y="1512311"/>
            <a:ext cx="6832419" cy="399948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無法審核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12" name="動作按鈕: 返回 11">
            <a:hlinkClick r:id="rId3" action="ppaction://hlinksldjump" highlightClick="1"/>
          </p:cNvPr>
          <p:cNvSpPr/>
          <p:nvPr/>
        </p:nvSpPr>
        <p:spPr>
          <a:xfrm>
            <a:off x="9818150" y="5035435"/>
            <a:ext cx="1159098" cy="108182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504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已離職教師回任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19" y="1627705"/>
            <a:ext cx="7716327" cy="4715533"/>
          </a:xfrm>
          <a:prstGeom prst="rect">
            <a:avLst/>
          </a:prstGeom>
        </p:spPr>
      </p:pic>
      <p:sp>
        <p:nvSpPr>
          <p:cNvPr id="5" name="動作按鈕: 返回 4">
            <a:hlinkClick r:id="rId3" action="ppaction://hlinksldjump" highlightClick="1"/>
          </p:cNvPr>
          <p:cNvSpPr/>
          <p:nvPr/>
        </p:nvSpPr>
        <p:spPr>
          <a:xfrm>
            <a:off x="10167285" y="5655678"/>
            <a:ext cx="1159098" cy="108182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356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登入教育局電子郵件信箱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https:\\mail.tn.edu.tw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動作按鈕: 返回 4">
            <a:hlinkClick r:id="rId2" action="ppaction://hlinksldjump" highlightClick="1"/>
          </p:cNvPr>
          <p:cNvSpPr/>
          <p:nvPr/>
        </p:nvSpPr>
        <p:spPr>
          <a:xfrm>
            <a:off x="9793212" y="5589177"/>
            <a:ext cx="1159098" cy="108182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599" y="1911031"/>
            <a:ext cx="6166398" cy="41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4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 smtClean="0"/>
              <a:t>忘記電子郵件密碼</a:t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880" y="1567208"/>
            <a:ext cx="839152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TW" altLang="en-US" dirty="0"/>
              <a:t>登入教育局</a:t>
            </a:r>
            <a:r>
              <a:rPr lang="zh-TW" altLang="en-US" dirty="0" smtClean="0"/>
              <a:t>電子郵件</a:t>
            </a:r>
            <a:r>
              <a:rPr lang="zh-TW" altLang="en-US" dirty="0"/>
              <a:t>更改密碼</a:t>
            </a:r>
            <a:br>
              <a:rPr lang="zh-TW" altLang="en-US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動作按鈕: 返回 4">
            <a:hlinkClick r:id="rId2" action="ppaction://hlinksldjump" highlightClick="1"/>
          </p:cNvPr>
          <p:cNvSpPr/>
          <p:nvPr/>
        </p:nvSpPr>
        <p:spPr>
          <a:xfrm>
            <a:off x="9793212" y="5589177"/>
            <a:ext cx="1159098" cy="108182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428" y="1639994"/>
            <a:ext cx="7318231" cy="45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2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1155613" y="1417789"/>
            <a:ext cx="6458392" cy="3302000"/>
            <a:chOff x="1122362" y="1625600"/>
            <a:chExt cx="6458392" cy="3302000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2362" y="1625600"/>
              <a:ext cx="6458392" cy="3302000"/>
            </a:xfrm>
            <a:prstGeom prst="rect">
              <a:avLst/>
            </a:prstGeom>
          </p:spPr>
        </p:pic>
        <p:sp>
          <p:nvSpPr>
            <p:cNvPr id="4" name="橢圓 3"/>
            <p:cNvSpPr/>
            <p:nvPr/>
          </p:nvSpPr>
          <p:spPr>
            <a:xfrm>
              <a:off x="2152744" y="3025833"/>
              <a:ext cx="698269" cy="7813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4267200" y="3025833"/>
              <a:ext cx="698269" cy="7813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5821680" y="3015744"/>
              <a:ext cx="698269" cy="7813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3186084" y="3015744"/>
              <a:ext cx="698269" cy="7813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標題 1"/>
          <p:cNvSpPr txBox="1">
            <a:spLocks/>
          </p:cNvSpPr>
          <p:nvPr/>
        </p:nvSpPr>
        <p:spPr>
          <a:xfrm>
            <a:off x="2395559" y="669848"/>
            <a:ext cx="5604670" cy="6229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http://www.tn.edu.tw</a:t>
            </a:r>
            <a:endParaRPr lang="zh-TW" altLang="en-US" sz="40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163" y="3816907"/>
            <a:ext cx="5941090" cy="2936225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18373" y="5766963"/>
            <a:ext cx="5604670" cy="622927"/>
          </a:xfrm>
        </p:spPr>
        <p:txBody>
          <a:bodyPr>
            <a:noAutofit/>
          </a:bodyPr>
          <a:lstStyle/>
          <a:p>
            <a:pPr algn="ctr"/>
            <a:r>
              <a:rPr lang="en-US" altLang="zh-TW" sz="3200" dirty="0">
                <a:solidFill>
                  <a:srgbClr val="FF0000"/>
                </a:solidFill>
              </a:rPr>
              <a:t>https://epassport.tn.edu.tw/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/>
              <a:t>無法收到</a:t>
            </a:r>
            <a:r>
              <a:rPr lang="zh-TW" altLang="en-US" dirty="0" smtClean="0"/>
              <a:t>密碼</a:t>
            </a:r>
            <a:r>
              <a:rPr lang="en-US" altLang="zh-TW" dirty="0" smtClean="0"/>
              <a:t>-</a:t>
            </a:r>
            <a:r>
              <a:rPr lang="zh-TW" altLang="en-US" dirty="0" smtClean="0"/>
              <a:t>備用信箱有誤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752" y="1450421"/>
            <a:ext cx="86201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5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TW" altLang="en-US" dirty="0"/>
              <a:t>人事主任</a:t>
            </a:r>
            <a:r>
              <a:rPr lang="zh-TW" altLang="en-US" dirty="0" smtClean="0"/>
              <a:t>協助</a:t>
            </a:r>
            <a:r>
              <a:rPr lang="en-US" altLang="zh-TW" dirty="0" smtClean="0"/>
              <a:t>-</a:t>
            </a:r>
            <a:r>
              <a:rPr lang="zh-TW" altLang="en-US" dirty="0" smtClean="0"/>
              <a:t>修改</a:t>
            </a:r>
            <a:r>
              <a:rPr lang="zh-TW" altLang="en-US" dirty="0"/>
              <a:t>備用信箱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動作按鈕: 返回 4">
            <a:hlinkClick r:id="rId2" action="ppaction://hlinksldjump" highlightClick="1"/>
          </p:cNvPr>
          <p:cNvSpPr/>
          <p:nvPr/>
        </p:nvSpPr>
        <p:spPr>
          <a:xfrm>
            <a:off x="9793212" y="5589177"/>
            <a:ext cx="1159098" cy="108182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0858"/>
            <a:ext cx="1219200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1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TW" altLang="en-US" dirty="0"/>
              <a:t>人事主任協助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重設電子郵件密碼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動作按鈕: 返回 4">
            <a:hlinkClick r:id="rId2" action="ppaction://hlinksldjump" highlightClick="1"/>
          </p:cNvPr>
          <p:cNvSpPr/>
          <p:nvPr/>
        </p:nvSpPr>
        <p:spPr>
          <a:xfrm>
            <a:off x="9793212" y="5589177"/>
            <a:ext cx="1159098" cy="108182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428" y="2052116"/>
            <a:ext cx="7141066" cy="462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7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TW" altLang="en-US" dirty="0"/>
              <a:t>檢查行政</a:t>
            </a:r>
            <a:r>
              <a:rPr lang="zh-TW" altLang="en-US" dirty="0" smtClean="0"/>
              <a:t>職務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95" y="1950065"/>
            <a:ext cx="10948029" cy="409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1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TW" altLang="en-US" dirty="0"/>
              <a:t>檢查行政</a:t>
            </a:r>
            <a:r>
              <a:rPr lang="zh-TW" altLang="en-US" dirty="0" smtClean="0"/>
              <a:t>職務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310" y="1644881"/>
            <a:ext cx="6511549" cy="502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TW" altLang="en-US" dirty="0" smtClean="0"/>
              <a:t>增刪行政職務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599" y="2052116"/>
            <a:ext cx="62674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83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TW" altLang="en-US" dirty="0" smtClean="0"/>
              <a:t>指定行政</a:t>
            </a:r>
            <a:r>
              <a:rPr lang="zh-TW" altLang="en-US" dirty="0"/>
              <a:t>職務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1547812"/>
            <a:ext cx="100488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3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TW" altLang="en-US" dirty="0" smtClean="0"/>
              <a:t>角色管理</a:t>
            </a:r>
            <a:r>
              <a:rPr lang="en-US" altLang="zh-TW" dirty="0" smtClean="0"/>
              <a:t>-</a:t>
            </a:r>
            <a:r>
              <a:rPr lang="zh-TW" altLang="en-US" dirty="0" smtClean="0"/>
              <a:t>指定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動作按鈕: 返回 4">
            <a:hlinkClick r:id="rId2" action="ppaction://hlinksldjump" highlightClick="1"/>
          </p:cNvPr>
          <p:cNvSpPr/>
          <p:nvPr/>
        </p:nvSpPr>
        <p:spPr>
          <a:xfrm>
            <a:off x="9793212" y="5589177"/>
            <a:ext cx="1159098" cy="108182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169" y="1604978"/>
            <a:ext cx="8181023" cy="42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8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48521" y="818801"/>
            <a:ext cx="7579596" cy="226855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zh-TW" altLang="en-US" dirty="0"/>
              <a:t>臺南市教育局認證系統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線上陳報名冊操作手冊</a:t>
            </a:r>
          </a:p>
        </p:txBody>
      </p:sp>
      <p:sp>
        <p:nvSpPr>
          <p:cNvPr id="9219" name="副標題 2"/>
          <p:cNvSpPr>
            <a:spLocks noGrp="1"/>
          </p:cNvSpPr>
          <p:nvPr>
            <p:ph type="subTitle" idx="1"/>
          </p:nvPr>
        </p:nvSpPr>
        <p:spPr>
          <a:xfrm>
            <a:off x="937952" y="2487285"/>
            <a:ext cx="7772400" cy="1200150"/>
          </a:xfrm>
        </p:spPr>
        <p:txBody>
          <a:bodyPr/>
          <a:lstStyle/>
          <a:p>
            <a:pPr algn="ctr"/>
            <a:r>
              <a:rPr lang="zh-TW" altLang="en-US" dirty="0"/>
              <a:t>臺南市教育局資訊中心</a:t>
            </a:r>
          </a:p>
        </p:txBody>
      </p:sp>
    </p:spTree>
    <p:extLst>
      <p:ext uri="{BB962C8B-B14F-4D97-AF65-F5344CB8AC3E}">
        <p14:creationId xmlns:p14="http://schemas.microsoft.com/office/powerpoint/2010/main" val="35506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6534EDD-A82D-4DD6-B107-52F2AC4E0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/>
              <a:t>請至網頁</a:t>
            </a:r>
            <a:r>
              <a:rPr lang="en-US" altLang="zh-TW" dirty="0"/>
              <a:t>https://epassport.tn.edu.tw</a:t>
            </a:r>
          </a:p>
          <a:p>
            <a:r>
              <a:rPr lang="zh-TW" altLang="en-US" dirty="0"/>
              <a:t>點選忘記電子郵件密碼</a:t>
            </a:r>
            <a:endParaRPr lang="en-US" altLang="zh-TW" dirty="0"/>
          </a:p>
          <a:p>
            <a:r>
              <a:rPr lang="zh-TW" altLang="en-US" dirty="0"/>
              <a:t>輸入身份證字號及備用郵件帳號，按確定。</a:t>
            </a:r>
            <a:endParaRPr lang="en-US" altLang="zh-TW" dirty="0"/>
          </a:p>
          <a:p>
            <a:r>
              <a:rPr lang="zh-TW" altLang="en-US" dirty="0"/>
              <a:t>系統在確認無誤後會將新密碼寄送至您的備用信箱</a:t>
            </a:r>
            <a:endParaRPr lang="en-US" altLang="zh-TW" dirty="0"/>
          </a:p>
          <a:p>
            <a:r>
              <a:rPr lang="zh-TW" altLang="en-US" dirty="0"/>
              <a:t>收到密碼後，請至</a:t>
            </a:r>
            <a:r>
              <a:rPr lang="en-US" altLang="zh-TW" dirty="0">
                <a:hlinkClick r:id="rId2"/>
              </a:rPr>
              <a:t>https://mail.tn.edu.tw</a:t>
            </a:r>
            <a:endParaRPr lang="en-US" altLang="zh-TW" dirty="0"/>
          </a:p>
          <a:p>
            <a:r>
              <a:rPr lang="zh-TW" altLang="en-US" dirty="0"/>
              <a:t>輸入帳號及收到的密碼，登入信箱後至個人設定</a:t>
            </a:r>
            <a:endParaRPr lang="en-US" altLang="zh-TW" dirty="0"/>
          </a:p>
          <a:p>
            <a:r>
              <a:rPr lang="zh-TW" altLang="en-US" dirty="0"/>
              <a:t>更改密碼為您個人的密碼。</a:t>
            </a:r>
            <a:endParaRPr lang="en-US" altLang="zh-TW" dirty="0"/>
          </a:p>
          <a:p>
            <a:r>
              <a:rPr lang="zh-TW" altLang="en-US" dirty="0"/>
              <a:t>再次登入認證系統。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93FA2D7-DF40-4C34-BAEA-3B4D334A1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忘記密碼或無法登入認證系統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0C89740-4BAF-4D6E-9075-8B5F5D746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6824-4FAD-4DFA-9BA6-7FE8CAB065A5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1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91144" y="448887"/>
            <a:ext cx="7950984" cy="788925"/>
          </a:xfrm>
        </p:spPr>
        <p:txBody>
          <a:bodyPr/>
          <a:lstStyle/>
          <a:p>
            <a:pPr algn="l"/>
            <a:r>
              <a:rPr lang="zh-TW" altLang="en-US" dirty="0" smtClean="0"/>
              <a:t>一個帳號登入所有系統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51253" y="2443157"/>
            <a:ext cx="3891960" cy="3997828"/>
          </a:xfrm>
        </p:spPr>
        <p:txBody>
          <a:bodyPr/>
          <a:lstStyle/>
          <a:p>
            <a:r>
              <a:rPr lang="en-US" altLang="zh-TW" dirty="0" err="1" smtClean="0"/>
              <a:t>OpenID</a:t>
            </a:r>
            <a:r>
              <a:rPr lang="zh-TW" altLang="en-US" dirty="0" smtClean="0"/>
              <a:t>認證服務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750751" y="1237812"/>
            <a:ext cx="3894222" cy="3032423"/>
          </a:xfrm>
        </p:spPr>
        <p:txBody>
          <a:bodyPr/>
          <a:lstStyle/>
          <a:p>
            <a:r>
              <a:rPr lang="zh-TW" altLang="en-US" dirty="0" smtClean="0"/>
              <a:t>台南市教育局電子郵件信箱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78" y="2898243"/>
            <a:ext cx="3344972" cy="274398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98" y="1723755"/>
            <a:ext cx="3483421" cy="2301684"/>
          </a:xfrm>
          <a:prstGeom prst="rect">
            <a:avLst/>
          </a:prstGeom>
        </p:spPr>
      </p:pic>
      <p:pic>
        <p:nvPicPr>
          <p:cNvPr id="8" name="內容版面配置區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06" y="4511382"/>
            <a:ext cx="4383922" cy="2166637"/>
          </a:xfrm>
          <a:prstGeom prst="rect">
            <a:avLst/>
          </a:prstGeom>
        </p:spPr>
      </p:pic>
      <p:sp>
        <p:nvSpPr>
          <p:cNvPr id="9" name="內容版面配置區 2"/>
          <p:cNvSpPr txBox="1">
            <a:spLocks/>
          </p:cNvSpPr>
          <p:nvPr/>
        </p:nvSpPr>
        <p:spPr>
          <a:xfrm>
            <a:off x="5808659" y="4027518"/>
            <a:ext cx="3891960" cy="3885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教師認證系統</a:t>
            </a:r>
            <a:endParaRPr lang="en-US" altLang="zh-TW" dirty="0" smtClean="0"/>
          </a:p>
          <a:p>
            <a:endParaRPr lang="zh-TW" altLang="en-US" dirty="0"/>
          </a:p>
        </p:txBody>
      </p:sp>
      <p:cxnSp>
        <p:nvCxnSpPr>
          <p:cNvPr id="10" name="直線單箭頭接點 9"/>
          <p:cNvCxnSpPr>
            <a:stCxn id="7" idx="1"/>
            <a:endCxn id="5" idx="3"/>
          </p:cNvCxnSpPr>
          <p:nvPr/>
        </p:nvCxnSpPr>
        <p:spPr>
          <a:xfrm flipH="1">
            <a:off x="4867150" y="2874597"/>
            <a:ext cx="1350048" cy="13956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stCxn id="8" idx="1"/>
            <a:endCxn id="5" idx="3"/>
          </p:cNvCxnSpPr>
          <p:nvPr/>
        </p:nvCxnSpPr>
        <p:spPr>
          <a:xfrm flipH="1" flipV="1">
            <a:off x="4867150" y="4270235"/>
            <a:ext cx="1391056" cy="13244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13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2933700" cy="50265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dirty="0"/>
              <a:t>第一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3600" dirty="0"/>
              <a:t>確認教師名單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zh-TW" altLang="en-US" sz="2800" dirty="0">
                <a:solidFill>
                  <a:srgbClr val="FF0000"/>
                </a:solidFill>
              </a:rPr>
              <a:t>若人員皆無異動</a:t>
            </a:r>
            <a:r>
              <a:rPr lang="en-US" altLang="zh-TW" sz="2800" dirty="0">
                <a:solidFill>
                  <a:srgbClr val="FF0000"/>
                </a:solidFill>
              </a:rPr>
              <a:t/>
            </a:r>
            <a:br>
              <a:rPr lang="en-US" altLang="zh-TW" sz="2800" dirty="0">
                <a:solidFill>
                  <a:srgbClr val="FF0000"/>
                </a:solidFill>
              </a:rPr>
            </a:br>
            <a:r>
              <a:rPr lang="zh-TW" altLang="en-US" sz="2800" dirty="0">
                <a:solidFill>
                  <a:srgbClr val="FF0000"/>
                </a:solidFill>
              </a:rPr>
              <a:t>請直接陳報名冊</a:t>
            </a:r>
            <a:r>
              <a:rPr lang="en-US" altLang="zh-TW" sz="2800" dirty="0">
                <a:solidFill>
                  <a:srgbClr val="FF0000"/>
                </a:solidFill>
              </a:rPr>
              <a:t> 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0"/>
            <a:ext cx="5753100" cy="685800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6824-4FAD-4DFA-9BA6-7FE8CAB065A5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100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2933700" cy="50265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dirty="0"/>
              <a:t>第二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3600" dirty="0"/>
              <a:t>檢查角色異動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50" y="1"/>
            <a:ext cx="5581650" cy="6857999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6824-4FAD-4DFA-9BA6-7FE8CAB065A5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025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2933700" cy="50265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dirty="0"/>
              <a:t>第三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3600" dirty="0"/>
              <a:t>職務異動調整</a:t>
            </a:r>
            <a:r>
              <a:rPr lang="en-US" altLang="zh-TW" sz="3600" dirty="0"/>
              <a:t>   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1" y="0"/>
            <a:ext cx="5743575" cy="6858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6824-4FAD-4DFA-9BA6-7FE8CAB065A5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47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981200" y="906086"/>
            <a:ext cx="2933700" cy="43951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sz="3600" dirty="0"/>
              <a:t>確定送出名冊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zh-TW" altLang="en-US" sz="3600" dirty="0"/>
              <a:t>完成陳報作業</a:t>
            </a:r>
            <a:r>
              <a:rPr lang="en-US" altLang="zh-TW" sz="3600" dirty="0"/>
              <a:t>    </a:t>
            </a:r>
            <a:endParaRPr lang="zh-TW" altLang="en-US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976" y="0"/>
            <a:ext cx="5534025" cy="685800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6824-4FAD-4DFA-9BA6-7FE8CAB065A5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544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40" t="7856"/>
          <a:stretch/>
        </p:blipFill>
        <p:spPr>
          <a:xfrm>
            <a:off x="5015880" y="1226928"/>
            <a:ext cx="5562364" cy="5491006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75520" y="1226928"/>
            <a:ext cx="2962672" cy="47083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600" dirty="0"/>
              <a:t>請自行確認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zh-TW" altLang="en-US" sz="3600" dirty="0"/>
              <a:t>陳報名冊狀況</a:t>
            </a:r>
          </a:p>
        </p:txBody>
      </p:sp>
      <p:sp>
        <p:nvSpPr>
          <p:cNvPr id="2" name="矩形 1"/>
          <p:cNvSpPr/>
          <p:nvPr/>
        </p:nvSpPr>
        <p:spPr>
          <a:xfrm>
            <a:off x="9934575" y="1908014"/>
            <a:ext cx="552450" cy="48099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4943872" y="1365790"/>
            <a:ext cx="1584176" cy="33855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968970" y="1365790"/>
            <a:ext cx="1584176" cy="33855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6824-4FAD-4DFA-9BA6-7FE8CAB065A5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40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動作按鈕: 返回 4">
            <a:hlinkClick r:id="rId2" action="ppaction://hlinksldjump" highlightClick="1"/>
          </p:cNvPr>
          <p:cNvSpPr/>
          <p:nvPr/>
        </p:nvSpPr>
        <p:spPr>
          <a:xfrm>
            <a:off x="9793212" y="5589177"/>
            <a:ext cx="1159098" cy="108182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867" y="271462"/>
            <a:ext cx="6848475" cy="6315075"/>
          </a:xfrm>
          <a:prstGeom prst="rect">
            <a:avLst/>
          </a:prstGeom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公文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27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TW" altLang="en-US" dirty="0"/>
              <a:t>由請假主任新增行政職務並指派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動作按鈕: 返回 4">
            <a:hlinkClick r:id="rId2" action="ppaction://hlinksldjump" highlightClick="1"/>
          </p:cNvPr>
          <p:cNvSpPr/>
          <p:nvPr/>
        </p:nvSpPr>
        <p:spPr>
          <a:xfrm>
            <a:off x="9793212" y="5589177"/>
            <a:ext cx="1159098" cy="108182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938" y="1659472"/>
            <a:ext cx="7974763" cy="3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6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TW" altLang="en-US" dirty="0"/>
              <a:t>加入使用者</a:t>
            </a:r>
            <a:r>
              <a:rPr lang="en-US" altLang="zh-TW" dirty="0"/>
              <a:t>(</a:t>
            </a:r>
            <a:r>
              <a:rPr lang="zh-TW" altLang="en-US" dirty="0"/>
              <a:t>重設學校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2512" y="1555690"/>
            <a:ext cx="7290304" cy="4379598"/>
          </a:xfrm>
          <a:prstGeom prst="rect">
            <a:avLst/>
          </a:prstGeom>
        </p:spPr>
      </p:pic>
      <p:sp>
        <p:nvSpPr>
          <p:cNvPr id="5" name="動作按鈕: 返回 4">
            <a:hlinkClick r:id="rId3" action="ppaction://hlinksldjump" highlightClick="1"/>
          </p:cNvPr>
          <p:cNvSpPr/>
          <p:nvPr/>
        </p:nvSpPr>
        <p:spPr>
          <a:xfrm>
            <a:off x="9793212" y="5589177"/>
            <a:ext cx="1159098" cy="108182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039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TW" altLang="en-US" dirty="0"/>
              <a:t>教師</a:t>
            </a:r>
            <a:r>
              <a:rPr lang="zh-TW" altLang="en-US" dirty="0" smtClean="0"/>
              <a:t>改名、備用信箱、電話</a:t>
            </a:r>
            <a:endParaRPr lang="zh-TW" altLang="en-US" dirty="0"/>
          </a:p>
        </p:txBody>
      </p:sp>
      <p:sp>
        <p:nvSpPr>
          <p:cNvPr id="5" name="動作按鈕: 返回 4">
            <a:hlinkClick r:id="rId2" action="ppaction://hlinksldjump" highlightClick="1"/>
          </p:cNvPr>
          <p:cNvSpPr/>
          <p:nvPr/>
        </p:nvSpPr>
        <p:spPr>
          <a:xfrm>
            <a:off x="9793212" y="5589177"/>
            <a:ext cx="1159098" cy="108182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0858"/>
            <a:ext cx="1219200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2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90" y="1604984"/>
            <a:ext cx="8507011" cy="487928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11808" y="304189"/>
            <a:ext cx="7958331" cy="1077229"/>
          </a:xfrm>
        </p:spPr>
        <p:txBody>
          <a:bodyPr/>
          <a:lstStyle/>
          <a:p>
            <a:pPr algn="l"/>
            <a:r>
              <a:rPr lang="zh-TW" altLang="en-US" dirty="0" smtClean="0"/>
              <a:t>退休老師回來代課</a:t>
            </a:r>
            <a:r>
              <a:rPr lang="en-US" altLang="zh-TW" dirty="0" smtClean="0"/>
              <a:t>-</a:t>
            </a:r>
            <a:r>
              <a:rPr lang="zh-TW" altLang="en-US" dirty="0" smtClean="0"/>
              <a:t>設定</a:t>
            </a:r>
            <a:r>
              <a:rPr lang="zh-TW" altLang="en-US" dirty="0"/>
              <a:t>為</a:t>
            </a:r>
            <a:r>
              <a:rPr lang="zh-TW" altLang="en-US" dirty="0" smtClean="0"/>
              <a:t>通過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退休</a:t>
            </a:r>
            <a:r>
              <a:rPr lang="zh-TW" altLang="en-US" dirty="0" smtClean="0"/>
              <a:t>老師重設密碼後</a:t>
            </a:r>
            <a:r>
              <a:rPr lang="en-US" altLang="zh-TW" dirty="0" smtClean="0"/>
              <a:t>-</a:t>
            </a:r>
            <a:r>
              <a:rPr lang="zh-TW" altLang="en-US" dirty="0" smtClean="0"/>
              <a:t>記得再設定為退休</a:t>
            </a:r>
            <a:endParaRPr lang="zh-TW" altLang="en-US" dirty="0"/>
          </a:p>
        </p:txBody>
      </p:sp>
      <p:sp>
        <p:nvSpPr>
          <p:cNvPr id="7" name="動作按鈕: 返回 6">
            <a:hlinkClick r:id="rId3" action="ppaction://hlinksldjump" highlightClick="1"/>
          </p:cNvPr>
          <p:cNvSpPr/>
          <p:nvPr/>
        </p:nvSpPr>
        <p:spPr>
          <a:xfrm>
            <a:off x="10084158" y="5357611"/>
            <a:ext cx="1159098" cy="108182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704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1502386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419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TW" altLang="en-US" dirty="0" smtClean="0"/>
              <a:t>個人資訊</a:t>
            </a:r>
            <a:endParaRPr lang="zh-TW" altLang="en-US" dirty="0"/>
          </a:p>
        </p:txBody>
      </p:sp>
      <p:sp>
        <p:nvSpPr>
          <p:cNvPr id="5" name="動作按鈕: 返回 4">
            <a:hlinkClick r:id="rId2" action="ppaction://hlinksldjump" highlightClick="1"/>
          </p:cNvPr>
          <p:cNvSpPr/>
          <p:nvPr/>
        </p:nvSpPr>
        <p:spPr>
          <a:xfrm>
            <a:off x="9793212" y="5589177"/>
            <a:ext cx="1159098" cy="108182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585" y="1841529"/>
            <a:ext cx="7259349" cy="420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6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TW" altLang="en-US" dirty="0" smtClean="0"/>
              <a:t>修改一般資料</a:t>
            </a:r>
            <a:endParaRPr lang="zh-TW" altLang="en-US" dirty="0"/>
          </a:p>
        </p:txBody>
      </p:sp>
      <p:sp>
        <p:nvSpPr>
          <p:cNvPr id="5" name="動作按鈕: 返回 4">
            <a:hlinkClick r:id="rId2" action="ppaction://hlinksldjump" highlightClick="1"/>
          </p:cNvPr>
          <p:cNvSpPr/>
          <p:nvPr/>
        </p:nvSpPr>
        <p:spPr>
          <a:xfrm>
            <a:off x="9793212" y="5589177"/>
            <a:ext cx="1159098" cy="108182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428" y="1741055"/>
            <a:ext cx="6150986" cy="446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TW" altLang="en-US" dirty="0" smtClean="0"/>
              <a:t>查詢行政職務</a:t>
            </a:r>
            <a:endParaRPr lang="zh-TW" altLang="en-US" dirty="0"/>
          </a:p>
        </p:txBody>
      </p:sp>
      <p:sp>
        <p:nvSpPr>
          <p:cNvPr id="5" name="動作按鈕: 返回 4">
            <a:hlinkClick r:id="rId2" action="ppaction://hlinksldjump" highlightClick="1"/>
          </p:cNvPr>
          <p:cNvSpPr/>
          <p:nvPr/>
        </p:nvSpPr>
        <p:spPr>
          <a:xfrm>
            <a:off x="9793212" y="5589177"/>
            <a:ext cx="1159098" cy="108182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745" y="1663175"/>
            <a:ext cx="8537910" cy="37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1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TW" altLang="en-US" dirty="0" smtClean="0"/>
              <a:t>匯出全校教師名冊</a:t>
            </a:r>
            <a:endParaRPr lang="zh-TW" altLang="en-US" dirty="0"/>
          </a:p>
        </p:txBody>
      </p:sp>
      <p:sp>
        <p:nvSpPr>
          <p:cNvPr id="5" name="動作按鈕: 返回 4">
            <a:hlinkClick r:id="rId2" action="ppaction://hlinksldjump" highlightClick="1"/>
          </p:cNvPr>
          <p:cNvSpPr/>
          <p:nvPr/>
        </p:nvSpPr>
        <p:spPr>
          <a:xfrm>
            <a:off x="9793212" y="5589177"/>
            <a:ext cx="1159098" cy="108182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567" y="1885284"/>
            <a:ext cx="7001541" cy="438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0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zh-TW" altLang="en-US" dirty="0" smtClean="0"/>
              <a:t>查詢全校教師電子郵件信箱</a:t>
            </a:r>
            <a:endParaRPr lang="zh-TW" altLang="en-US" dirty="0"/>
          </a:p>
        </p:txBody>
      </p:sp>
      <p:sp>
        <p:nvSpPr>
          <p:cNvPr id="5" name="動作按鈕: 返回 4">
            <a:hlinkClick r:id="rId2" action="ppaction://hlinksldjump" highlightClick="1"/>
          </p:cNvPr>
          <p:cNvSpPr/>
          <p:nvPr/>
        </p:nvSpPr>
        <p:spPr>
          <a:xfrm>
            <a:off x="9793212" y="5589177"/>
            <a:ext cx="1159098" cy="108182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832" y="1885285"/>
            <a:ext cx="7478209" cy="419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7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感謝各位的聆聽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86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108007314"/>
              </p:ext>
            </p:extLst>
          </p:nvPr>
        </p:nvGraphicFramePr>
        <p:xfrm>
          <a:off x="1030778" y="58189"/>
          <a:ext cx="10133215" cy="6741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701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511717662"/>
              </p:ext>
            </p:extLst>
          </p:nvPr>
        </p:nvGraphicFramePr>
        <p:xfrm>
          <a:off x="1246909" y="257696"/>
          <a:ext cx="9842269" cy="6350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48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445340247"/>
              </p:ext>
            </p:extLst>
          </p:nvPr>
        </p:nvGraphicFramePr>
        <p:xfrm>
          <a:off x="1300479" y="482138"/>
          <a:ext cx="9871825" cy="6134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923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423767930"/>
              </p:ext>
            </p:extLst>
          </p:nvPr>
        </p:nvGraphicFramePr>
        <p:xfrm>
          <a:off x="1815868" y="328968"/>
          <a:ext cx="8907550" cy="6279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51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C2D1F"/>
      </a:dk2>
      <a:lt2>
        <a:srgbClr val="FAF2C5"/>
      </a:lt2>
      <a:accent1>
        <a:srgbClr val="EA9736"/>
      </a:accent1>
      <a:accent2>
        <a:srgbClr val="EACF56"/>
      </a:accent2>
      <a:accent3>
        <a:srgbClr val="77D4D6"/>
      </a:accent3>
      <a:accent4>
        <a:srgbClr val="54AFDC"/>
      </a:accent4>
      <a:accent5>
        <a:srgbClr val="88C363"/>
      </a:accent5>
      <a:accent6>
        <a:srgbClr val="D9D899"/>
      </a:accent6>
      <a:hlink>
        <a:srgbClr val="A7A574"/>
      </a:hlink>
      <a:folHlink>
        <a:srgbClr val="8B887A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9B359FC9-1E88-4883-B31D-CCECAE2A7B3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TM16401375[[fn=麥迪遜]]</Template>
  <TotalTime>1313</TotalTime>
  <Words>695</Words>
  <Application>Microsoft Office PowerPoint</Application>
  <PresentationFormat>寬螢幕</PresentationFormat>
  <Paragraphs>162</Paragraphs>
  <Slides>55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62" baseType="lpstr">
      <vt:lpstr>新細明體</vt:lpstr>
      <vt:lpstr>Arial</vt:lpstr>
      <vt:lpstr>Calibri</vt:lpstr>
      <vt:lpstr>MS Shell Dlg 2</vt:lpstr>
      <vt:lpstr>Wingdings</vt:lpstr>
      <vt:lpstr>Wingdings 3</vt:lpstr>
      <vt:lpstr>Madison</vt:lpstr>
      <vt:lpstr>教師認證系統</vt:lpstr>
      <vt:lpstr>服務窗口</vt:lpstr>
      <vt:lpstr>https://epassport.tn.edu.tw/</vt:lpstr>
      <vt:lpstr>一個帳號登入所有系統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註冊帳號步驟1</vt:lpstr>
      <vt:lpstr>註冊帳號步驟2</vt:lpstr>
      <vt:lpstr>註冊帳號步驟3</vt:lpstr>
      <vt:lpstr>註冊帳號步驟4</vt:lpstr>
      <vt:lpstr>註冊帳號步驟5</vt:lpstr>
      <vt:lpstr>註冊帳號步驟6</vt:lpstr>
      <vt:lpstr>註冊帳號步驟7</vt:lpstr>
      <vt:lpstr>審核帳號1</vt:lpstr>
      <vt:lpstr>審核帳號2</vt:lpstr>
      <vt:lpstr>審核帳號3</vt:lpstr>
      <vt:lpstr>審核帳號4</vt:lpstr>
      <vt:lpstr>審核帳號5</vt:lpstr>
      <vt:lpstr>無法審核1</vt:lpstr>
      <vt:lpstr>無法審核2</vt:lpstr>
      <vt:lpstr>無法審核3</vt:lpstr>
      <vt:lpstr>已離職教師回任</vt:lpstr>
      <vt:lpstr>登入教育局電子郵件信箱 https:\\mail.tn.edu.tw</vt:lpstr>
      <vt:lpstr>忘記電子郵件密碼 </vt:lpstr>
      <vt:lpstr>登入教育局電子郵件更改密碼  </vt:lpstr>
      <vt:lpstr>無法收到密碼-備用信箱有誤 </vt:lpstr>
      <vt:lpstr>人事主任協助-修改備用信箱</vt:lpstr>
      <vt:lpstr>人事主任協助 重設電子郵件密碼</vt:lpstr>
      <vt:lpstr>檢查行政職務1</vt:lpstr>
      <vt:lpstr>檢查行政職務2</vt:lpstr>
      <vt:lpstr>增刪行政職務</vt:lpstr>
      <vt:lpstr>指定行政職務</vt:lpstr>
      <vt:lpstr>角色管理-指定</vt:lpstr>
      <vt:lpstr>臺南市教育局認證系統 線上陳報名冊操作手冊</vt:lpstr>
      <vt:lpstr>忘記密碼或無法登入認證系統</vt:lpstr>
      <vt:lpstr>第一 確認教師名單  若人員皆無異動 請直接陳報名冊  </vt:lpstr>
      <vt:lpstr>第二 檢查角色異動</vt:lpstr>
      <vt:lpstr>第三 職務異動調整   </vt:lpstr>
      <vt:lpstr>確定送出名冊 完成陳報作業    </vt:lpstr>
      <vt:lpstr>請自行確認 陳報名冊狀況</vt:lpstr>
      <vt:lpstr>公文</vt:lpstr>
      <vt:lpstr>由請假主任新增行政職務並指派</vt:lpstr>
      <vt:lpstr>加入使用者(重設學校)</vt:lpstr>
      <vt:lpstr>教師改名、備用信箱、電話</vt:lpstr>
      <vt:lpstr>退休老師回來代課-設定為通過 退休老師重設密碼後-記得再設定為退休</vt:lpstr>
      <vt:lpstr>個人資訊</vt:lpstr>
      <vt:lpstr>修改一般資料</vt:lpstr>
      <vt:lpstr>查詢行政職務</vt:lpstr>
      <vt:lpstr>匯出全校教師名冊</vt:lpstr>
      <vt:lpstr>查詢全校教師電子郵件信箱</vt:lpstr>
      <vt:lpstr>感謝各位的聆聽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教師認證系統</dc:title>
  <dc:creator>5A88</dc:creator>
  <cp:lastModifiedBy>陳志堅</cp:lastModifiedBy>
  <cp:revision>98</cp:revision>
  <dcterms:created xsi:type="dcterms:W3CDTF">2020-01-15T06:31:41Z</dcterms:created>
  <dcterms:modified xsi:type="dcterms:W3CDTF">2020-08-25T08:55:21Z</dcterms:modified>
</cp:coreProperties>
</file>